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EzUGqlg3fBCwAKPw+69Kg==" hashData="iP15BUldshWUcdKlq/+N+E3xFm2bxGIr7JQbw0k9Oxnn73Bzd3iZW8QydLkG9skXNsbqNby7ZzCFwnKfNSa5v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7" autoAdjust="0"/>
    <p:restoredTop sz="94660"/>
  </p:normalViewPr>
  <p:slideViewPr>
    <p:cSldViewPr snapToGrid="0" showGuides="1">
      <p:cViewPr varScale="1">
        <p:scale>
          <a:sx n="78" d="100"/>
          <a:sy n="78" d="100"/>
        </p:scale>
        <p:origin x="33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51E0FA-4D71-438D-9D30-E4CAC004054B}" type="datetimeFigureOut">
              <a:rPr lang="fr-FR" smtClean="0"/>
              <a:t>19/09/2020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35C9A3-997C-49FD-A769-EA23A3AEBAD6}" type="slidenum">
              <a:rPr lang="fr-FR" smtClean="0"/>
              <a:t>‹N°›</a:t>
            </a:fld>
            <a:endParaRPr lang="fr-FR"/>
          </a:p>
        </p:txBody>
      </p:sp>
    </p:spTree>
    <p:extLst>
      <p:ext uri="{BB962C8B-B14F-4D97-AF65-F5344CB8AC3E}">
        <p14:creationId xmlns:p14="http://schemas.microsoft.com/office/powerpoint/2010/main" val="3975826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a:t>
            </a:fld>
            <a:endParaRPr lang="fr-FR"/>
          </a:p>
        </p:txBody>
      </p:sp>
    </p:spTree>
    <p:extLst>
      <p:ext uri="{BB962C8B-B14F-4D97-AF65-F5344CB8AC3E}">
        <p14:creationId xmlns:p14="http://schemas.microsoft.com/office/powerpoint/2010/main" val="12522890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2</a:t>
            </a:fld>
            <a:endParaRPr lang="fr-FR"/>
          </a:p>
        </p:txBody>
      </p:sp>
    </p:spTree>
    <p:extLst>
      <p:ext uri="{BB962C8B-B14F-4D97-AF65-F5344CB8AC3E}">
        <p14:creationId xmlns:p14="http://schemas.microsoft.com/office/powerpoint/2010/main" val="13323524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3</a:t>
            </a:fld>
            <a:endParaRPr lang="fr-FR"/>
          </a:p>
        </p:txBody>
      </p:sp>
    </p:spTree>
    <p:extLst>
      <p:ext uri="{BB962C8B-B14F-4D97-AF65-F5344CB8AC3E}">
        <p14:creationId xmlns:p14="http://schemas.microsoft.com/office/powerpoint/2010/main" val="2517086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4</a:t>
            </a:fld>
            <a:endParaRPr lang="fr-FR"/>
          </a:p>
        </p:txBody>
      </p:sp>
    </p:spTree>
    <p:extLst>
      <p:ext uri="{BB962C8B-B14F-4D97-AF65-F5344CB8AC3E}">
        <p14:creationId xmlns:p14="http://schemas.microsoft.com/office/powerpoint/2010/main" val="29778798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5</a:t>
            </a:fld>
            <a:endParaRPr lang="fr-FR"/>
          </a:p>
        </p:txBody>
      </p:sp>
    </p:spTree>
    <p:extLst>
      <p:ext uri="{BB962C8B-B14F-4D97-AF65-F5344CB8AC3E}">
        <p14:creationId xmlns:p14="http://schemas.microsoft.com/office/powerpoint/2010/main" val="1914880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6</a:t>
            </a:fld>
            <a:endParaRPr lang="fr-FR"/>
          </a:p>
        </p:txBody>
      </p:sp>
    </p:spTree>
    <p:extLst>
      <p:ext uri="{BB962C8B-B14F-4D97-AF65-F5344CB8AC3E}">
        <p14:creationId xmlns:p14="http://schemas.microsoft.com/office/powerpoint/2010/main" val="3146775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7</a:t>
            </a:fld>
            <a:endParaRPr lang="fr-FR"/>
          </a:p>
        </p:txBody>
      </p:sp>
    </p:spTree>
    <p:extLst>
      <p:ext uri="{BB962C8B-B14F-4D97-AF65-F5344CB8AC3E}">
        <p14:creationId xmlns:p14="http://schemas.microsoft.com/office/powerpoint/2010/main" val="39782293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8</a:t>
            </a:fld>
            <a:endParaRPr lang="fr-FR"/>
          </a:p>
        </p:txBody>
      </p:sp>
    </p:spTree>
    <p:extLst>
      <p:ext uri="{BB962C8B-B14F-4D97-AF65-F5344CB8AC3E}">
        <p14:creationId xmlns:p14="http://schemas.microsoft.com/office/powerpoint/2010/main" val="5905641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9</a:t>
            </a:fld>
            <a:endParaRPr lang="fr-FR"/>
          </a:p>
        </p:txBody>
      </p:sp>
    </p:spTree>
    <p:extLst>
      <p:ext uri="{BB962C8B-B14F-4D97-AF65-F5344CB8AC3E}">
        <p14:creationId xmlns:p14="http://schemas.microsoft.com/office/powerpoint/2010/main" val="910192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10</a:t>
            </a:fld>
            <a:endParaRPr lang="fr-FR"/>
          </a:p>
        </p:txBody>
      </p:sp>
    </p:spTree>
    <p:extLst>
      <p:ext uri="{BB962C8B-B14F-4D97-AF65-F5344CB8AC3E}">
        <p14:creationId xmlns:p14="http://schemas.microsoft.com/office/powerpoint/2010/main" val="10663465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11</a:t>
            </a:fld>
            <a:endParaRPr lang="fr-FR"/>
          </a:p>
        </p:txBody>
      </p:sp>
    </p:spTree>
    <p:extLst>
      <p:ext uri="{BB962C8B-B14F-4D97-AF65-F5344CB8AC3E}">
        <p14:creationId xmlns:p14="http://schemas.microsoft.com/office/powerpoint/2010/main" val="40061059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12</a:t>
            </a:fld>
            <a:endParaRPr lang="fr-FR"/>
          </a:p>
        </p:txBody>
      </p:sp>
    </p:spTree>
    <p:extLst>
      <p:ext uri="{BB962C8B-B14F-4D97-AF65-F5344CB8AC3E}">
        <p14:creationId xmlns:p14="http://schemas.microsoft.com/office/powerpoint/2010/main" val="19710704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13</a:t>
            </a:fld>
            <a:endParaRPr lang="fr-FR"/>
          </a:p>
        </p:txBody>
      </p:sp>
    </p:spTree>
    <p:extLst>
      <p:ext uri="{BB962C8B-B14F-4D97-AF65-F5344CB8AC3E}">
        <p14:creationId xmlns:p14="http://schemas.microsoft.com/office/powerpoint/2010/main" val="1511100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14</a:t>
            </a:fld>
            <a:endParaRPr lang="fr-FR"/>
          </a:p>
        </p:txBody>
      </p:sp>
    </p:spTree>
    <p:extLst>
      <p:ext uri="{BB962C8B-B14F-4D97-AF65-F5344CB8AC3E}">
        <p14:creationId xmlns:p14="http://schemas.microsoft.com/office/powerpoint/2010/main" val="20458713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035C9A3-997C-49FD-A769-EA23A3AEBAD6}" type="slidenum">
              <a:rPr lang="fr-FR" smtClean="0"/>
              <a:t>15</a:t>
            </a:fld>
            <a:endParaRPr lang="fr-FR"/>
          </a:p>
        </p:txBody>
      </p:sp>
    </p:spTree>
    <p:extLst>
      <p:ext uri="{BB962C8B-B14F-4D97-AF65-F5344CB8AC3E}">
        <p14:creationId xmlns:p14="http://schemas.microsoft.com/office/powerpoint/2010/main" val="5113721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D98949E-C18A-4403-86AD-DF00AE21F500}"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950921583"/>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8D10A6B-D1E0-4C91-8C4B-5602995CF294}"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18968086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25687FBA-126F-4D1C-A5C4-72187D789626}"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97164388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5D44E2A-80EC-4570-9D25-244403122F54}"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55339105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299BF3E-DDCB-48CF-8603-10EFF93BB10E}" type="datetime1">
              <a:rPr lang="fr-FR" smtClean="0"/>
              <a:t>19/09/2020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433065064"/>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82949E00-8930-402B-83D7-B34E7732AF7E}" type="datetime1">
              <a:rPr lang="fr-FR" smtClean="0"/>
              <a:t>19/09/2020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88050314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EAC4F3D-D986-40A7-9F17-62B2C9EAAC8C}" type="datetime1">
              <a:rPr lang="fr-FR" smtClean="0"/>
              <a:t>19/09/2020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827855255"/>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935037C-F8D2-4563-A70D-E6BC7C8E0E3F}"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259219390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FC253B3-A3B8-477B-8DBD-FB8DF1D30BFC}" type="datetime1">
              <a:rPr lang="fr-FR" smtClean="0"/>
              <a:t>19/09/2020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172915711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55601B2-E41A-4352-B9CD-3675BF4D9C03}"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96542298"/>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2608331-E7F8-484C-99F4-6931B150F6BD}" type="datetime1">
              <a:rPr lang="fr-FR" smtClean="0"/>
              <a:t>19/09/2020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6AA64781-CB14-42A9-A593-AD37F635CD7F}" type="slidenum">
              <a:rPr lang="fr-FR" smtClean="0"/>
              <a:t>‹N°›</a:t>
            </a:fld>
            <a:endParaRPr lang="fr-FR"/>
          </a:p>
        </p:txBody>
      </p:sp>
    </p:spTree>
    <p:extLst>
      <p:ext uri="{BB962C8B-B14F-4D97-AF65-F5344CB8AC3E}">
        <p14:creationId xmlns:p14="http://schemas.microsoft.com/office/powerpoint/2010/main" val="318699056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rgbClr val="FFFF00"/>
            </a:gs>
            <a:gs pos="87000">
              <a:schemeClr val="bg1"/>
            </a:gs>
            <a:gs pos="74000">
              <a:schemeClr val="accent2">
                <a:lumMod val="75000"/>
              </a:schemeClr>
            </a:gs>
            <a:gs pos="32000">
              <a:schemeClr val="accent2">
                <a:lumMod val="60000"/>
                <a:lumOff val="40000"/>
              </a:schemeClr>
            </a:gs>
            <a:gs pos="0">
              <a:srgbClr val="FFC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C202F0-3F3C-4FD9-BEB4-5429D675BEF5}" type="datetime1">
              <a:rPr lang="fr-FR" smtClean="0"/>
              <a:t>19/09/2020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A64781-CB14-42A9-A593-AD37F635CD7F}" type="slidenum">
              <a:rPr lang="fr-FR" smtClean="0"/>
              <a:t>‹N°›</a:t>
            </a:fld>
            <a:endParaRPr lang="fr-FR"/>
          </a:p>
        </p:txBody>
      </p:sp>
    </p:spTree>
    <p:extLst>
      <p:ext uri="{BB962C8B-B14F-4D97-AF65-F5344CB8AC3E}">
        <p14:creationId xmlns:p14="http://schemas.microsoft.com/office/powerpoint/2010/main" val="33185113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207009" y="1042416"/>
            <a:ext cx="9765792" cy="4770882"/>
          </a:xfrm>
          <a:prstGeom prst="rect">
            <a:avLst/>
          </a:prstGeom>
          <a:effectLst>
            <a:softEdge rad="127000"/>
          </a:effectLst>
        </p:spPr>
      </p:pic>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8" name="Rectangle 7"/>
          <p:cNvSpPr/>
          <p:nvPr/>
        </p:nvSpPr>
        <p:spPr>
          <a:xfrm>
            <a:off x="1819344" y="1042416"/>
            <a:ext cx="8541121" cy="1077218"/>
          </a:xfrm>
          <a:prstGeom prst="rect">
            <a:avLst/>
          </a:prstGeom>
        </p:spPr>
        <p:txBody>
          <a:bodyPr wrap="none">
            <a:spAutoFit/>
          </a:bodyPr>
          <a:lstStyle/>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Lourmarin : un voyage dans le temps</a:t>
            </a:r>
          </a:p>
          <a:p>
            <a:r>
              <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a:t>
            </a:r>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a:t>
            </a:r>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N°3</a:t>
            </a:r>
            <a:endPar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624708377"/>
      </p:ext>
    </p:extLst>
  </p:cSld>
  <p:clrMapOvr>
    <a:masterClrMapping/>
  </p:clrMapOvr>
  <mc:AlternateContent xmlns:mc="http://schemas.openxmlformats.org/markup-compatibility/2006">
    <mc:Choice xmlns:p14="http://schemas.microsoft.com/office/powerpoint/2010/main" Requires="p14">
      <p:transition spd="slow" p14:dur="7250" advTm="13000">
        <p:wedge/>
        <p:sndAc>
          <p:stSnd loop="1">
            <p:snd r:embed="rId3" name="audio2.wav"/>
          </p:stSnd>
        </p:sndAc>
      </p:transition>
    </mc:Choice>
    <mc:Fallback>
      <p:transition spd="slow" advTm="13000">
        <p:wedge/>
        <p:sndAc>
          <p:stSnd loop="1">
            <p:snd r:embed="rId3" name="audio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066800" y="797510"/>
            <a:ext cx="10250424" cy="5262979"/>
          </a:xfrm>
          <a:prstGeom prst="rect">
            <a:avLst/>
          </a:prstGeom>
        </p:spPr>
        <p:txBody>
          <a:bodyPr wrap="square">
            <a:spAutoFit/>
          </a:bodyPr>
          <a:lstStyle/>
          <a:p>
            <a:r>
              <a:rPr lang="fr-FR" sz="2800" b="1" dirty="0" smtClean="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rPr>
              <a:t>Lourmarin est l’un des plus beaux villages de France, classé par l’association officielle du même nom.</a:t>
            </a:r>
          </a:p>
          <a:p>
            <a:r>
              <a:rPr lang="fr-FR" sz="2800" b="1" dirty="0" smtClean="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rPr>
              <a:t>Situé non loin de notre pied à terre dans le Luberon, ce village nous a charmé à plusieurs titres. Il représente un excellent équilibre entre la modernité et le passé. Un dosage parfait entre la beauté de son patrimoine avec ses ruelles charmantes et ses vieilles bâtisses et l’animation moderne avec des commerces d’art et d’artisans, des cafés villageois et des bars plutôt branchés le soir.</a:t>
            </a:r>
            <a:endParaRPr lang="fr-FR" sz="2800" b="1" dirty="0">
              <a:ln>
                <a:solidFill>
                  <a:sysClr val="windowText" lastClr="000000"/>
                </a:solidFill>
              </a:ln>
              <a:solidFill>
                <a:srgbClr val="FFFF0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81248358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07876" y="1011688"/>
            <a:ext cx="7176247" cy="4772204"/>
          </a:xfrm>
          <a:prstGeom prst="rect">
            <a:avLst/>
          </a:prstGeom>
          <a:effectLst>
            <a:softEdge rad="127000"/>
          </a:effectLst>
        </p:spPr>
      </p:pic>
    </p:spTree>
    <p:extLst>
      <p:ext uri="{BB962C8B-B14F-4D97-AF65-F5344CB8AC3E}">
        <p14:creationId xmlns:p14="http://schemas.microsoft.com/office/powerpoint/2010/main" val="393913898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34770" y="1063870"/>
            <a:ext cx="7122459" cy="4718629"/>
          </a:xfrm>
          <a:prstGeom prst="rect">
            <a:avLst/>
          </a:prstGeom>
          <a:effectLst>
            <a:softEdge rad="127000"/>
          </a:effectLst>
        </p:spPr>
      </p:pic>
    </p:spTree>
    <p:extLst>
      <p:ext uri="{BB962C8B-B14F-4D97-AF65-F5344CB8AC3E}">
        <p14:creationId xmlns:p14="http://schemas.microsoft.com/office/powerpoint/2010/main" val="3265320814"/>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29753" y="1031837"/>
            <a:ext cx="6790766" cy="4753536"/>
          </a:xfrm>
          <a:prstGeom prst="rect">
            <a:avLst/>
          </a:prstGeom>
          <a:effectLst>
            <a:softEdge rad="127000"/>
          </a:effectLst>
        </p:spPr>
      </p:pic>
    </p:spTree>
    <p:extLst>
      <p:ext uri="{BB962C8B-B14F-4D97-AF65-F5344CB8AC3E}">
        <p14:creationId xmlns:p14="http://schemas.microsoft.com/office/powerpoint/2010/main" val="208998921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834" y="1017717"/>
            <a:ext cx="7153837" cy="4739417"/>
          </a:xfrm>
          <a:prstGeom prst="rect">
            <a:avLst/>
          </a:prstGeom>
          <a:effectLst>
            <a:softEdge rad="127000"/>
          </a:effectLst>
        </p:spPr>
      </p:pic>
    </p:spTree>
    <p:extLst>
      <p:ext uri="{BB962C8B-B14F-4D97-AF65-F5344CB8AC3E}">
        <p14:creationId xmlns:p14="http://schemas.microsoft.com/office/powerpoint/2010/main" val="169881898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8047" y="1054961"/>
            <a:ext cx="7135906" cy="4727538"/>
          </a:xfrm>
          <a:prstGeom prst="rect">
            <a:avLst/>
          </a:prstGeom>
          <a:effectLst>
            <a:softEdge rad="127000"/>
          </a:effectLst>
        </p:spPr>
      </p:pic>
    </p:spTree>
    <p:extLst>
      <p:ext uri="{BB962C8B-B14F-4D97-AF65-F5344CB8AC3E}">
        <p14:creationId xmlns:p14="http://schemas.microsoft.com/office/powerpoint/2010/main" val="1301855180"/>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2518" y="1013930"/>
            <a:ext cx="6965576" cy="4762713"/>
          </a:xfrm>
          <a:prstGeom prst="rect">
            <a:avLst/>
          </a:prstGeom>
          <a:effectLst>
            <a:softEdge rad="127000"/>
          </a:effectLst>
        </p:spPr>
      </p:pic>
    </p:spTree>
    <p:extLst>
      <p:ext uri="{BB962C8B-B14F-4D97-AF65-F5344CB8AC3E}">
        <p14:creationId xmlns:p14="http://schemas.microsoft.com/office/powerpoint/2010/main" val="45716897"/>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1323" y="1013962"/>
            <a:ext cx="7149353" cy="4736446"/>
          </a:xfrm>
          <a:prstGeom prst="rect">
            <a:avLst/>
          </a:prstGeom>
          <a:effectLst>
            <a:softEdge rad="127000"/>
          </a:effectLst>
        </p:spPr>
      </p:pic>
    </p:spTree>
    <p:extLst>
      <p:ext uri="{BB962C8B-B14F-4D97-AF65-F5344CB8AC3E}">
        <p14:creationId xmlns:p14="http://schemas.microsoft.com/office/powerpoint/2010/main" val="2540891649"/>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87706" y="1062889"/>
            <a:ext cx="7234518" cy="4720523"/>
          </a:xfrm>
          <a:prstGeom prst="rect">
            <a:avLst/>
          </a:prstGeom>
          <a:effectLst>
            <a:softEdge rad="127000"/>
          </a:effectLst>
        </p:spPr>
      </p:pic>
    </p:spTree>
    <p:extLst>
      <p:ext uri="{BB962C8B-B14F-4D97-AF65-F5344CB8AC3E}">
        <p14:creationId xmlns:p14="http://schemas.microsoft.com/office/powerpoint/2010/main" val="4291829776"/>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1494" y="1026627"/>
            <a:ext cx="7180730" cy="4757233"/>
          </a:xfrm>
          <a:prstGeom prst="rect">
            <a:avLst/>
          </a:prstGeom>
          <a:effectLst>
            <a:softEdge rad="127000"/>
          </a:effectLst>
        </p:spPr>
      </p:pic>
    </p:spTree>
    <p:extLst>
      <p:ext uri="{BB962C8B-B14F-4D97-AF65-F5344CB8AC3E}">
        <p14:creationId xmlns:p14="http://schemas.microsoft.com/office/powerpoint/2010/main" val="2411272612"/>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41494" y="1036738"/>
            <a:ext cx="7109012" cy="4771924"/>
          </a:xfrm>
          <a:prstGeom prst="rect">
            <a:avLst/>
          </a:prstGeom>
          <a:effectLst>
            <a:softEdge rad="127000"/>
          </a:effectLst>
        </p:spPr>
      </p:pic>
    </p:spTree>
    <p:extLst>
      <p:ext uri="{BB962C8B-B14F-4D97-AF65-F5344CB8AC3E}">
        <p14:creationId xmlns:p14="http://schemas.microsoft.com/office/powerpoint/2010/main" val="1403774068"/>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60812" y="965875"/>
            <a:ext cx="7270376" cy="4816624"/>
          </a:xfrm>
          <a:prstGeom prst="rect">
            <a:avLst/>
          </a:prstGeom>
          <a:effectLst>
            <a:softEdge rad="127000"/>
          </a:effectLst>
        </p:spPr>
      </p:pic>
    </p:spTree>
    <p:extLst>
      <p:ext uri="{BB962C8B-B14F-4D97-AF65-F5344CB8AC3E}">
        <p14:creationId xmlns:p14="http://schemas.microsoft.com/office/powerpoint/2010/main" val="982901015"/>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8389" y="1021975"/>
            <a:ext cx="7185695" cy="4760523"/>
          </a:xfrm>
          <a:prstGeom prst="rect">
            <a:avLst/>
          </a:prstGeom>
          <a:effectLst>
            <a:softEdge rad="127000"/>
          </a:effectLst>
        </p:spPr>
      </p:pic>
    </p:spTree>
    <p:extLst>
      <p:ext uri="{BB962C8B-B14F-4D97-AF65-F5344CB8AC3E}">
        <p14:creationId xmlns:p14="http://schemas.microsoft.com/office/powerpoint/2010/main" val="2665760207"/>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46176" y="590582"/>
            <a:ext cx="10899648" cy="5614416"/>
          </a:xfrm>
          <a:prstGeom prst="roundRect">
            <a:avLst/>
          </a:prstGeom>
          <a:noFill/>
          <a:ln w="825500">
            <a:gradFill flip="none" rotWithShape="1">
              <a:gsLst>
                <a:gs pos="0">
                  <a:schemeClr val="accent1">
                    <a:lumMod val="5000"/>
                    <a:lumOff val="95000"/>
                  </a:schemeClr>
                </a:gs>
                <a:gs pos="80000">
                  <a:schemeClr val="accent2">
                    <a:lumMod val="50000"/>
                  </a:schemeClr>
                </a:gs>
                <a:gs pos="92000">
                  <a:srgbClr val="FFC000"/>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066800" y="6147624"/>
            <a:ext cx="2743200" cy="365125"/>
          </a:xfrm>
        </p:spPr>
        <p:txBody>
          <a:bodyPr/>
          <a:lstStyle/>
          <a:p>
            <a:fld id="{7494E1A9-4BA3-47DD-8919-5B722F2B7992}" type="datetime1">
              <a:rPr lang="fr-FR" sz="1800" b="1" smtClean="0">
                <a:solidFill>
                  <a:srgbClr val="FF0000"/>
                </a:solidFill>
                <a:latin typeface="Magneto" panose="04030805050802020D02" pitchFamily="82" charset="0"/>
              </a:rPr>
              <a:t>19/09/2020</a:t>
            </a:fld>
            <a:endParaRPr lang="fr-FR" sz="1800"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solidFill>
                  <a:srgbClr val="FF0000"/>
                </a:solidFill>
                <a:latin typeface="Magneto" panose="04030805050802020D02" pitchFamily="82" charset="0"/>
              </a:rPr>
              <a:t>PPS   Lande   2020</a:t>
            </a:r>
            <a:endParaRPr lang="fr-FR" sz="18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207009" y="1042416"/>
            <a:ext cx="9765792" cy="4770882"/>
          </a:xfrm>
          <a:prstGeom prst="rect">
            <a:avLst/>
          </a:prstGeom>
          <a:effectLst>
            <a:softEdge rad="127000"/>
          </a:effectLst>
        </p:spPr>
      </p:pic>
      <p:sp>
        <p:nvSpPr>
          <p:cNvPr id="7" name="Espace réservé du numéro de diapositive 6"/>
          <p:cNvSpPr>
            <a:spLocks noGrp="1"/>
          </p:cNvSpPr>
          <p:nvPr>
            <p:ph type="sldNum" sz="quarter" idx="12"/>
          </p:nvPr>
        </p:nvSpPr>
        <p:spPr>
          <a:xfrm>
            <a:off x="8574024" y="6204998"/>
            <a:ext cx="2743200" cy="365125"/>
          </a:xfrm>
        </p:spPr>
        <p:txBody>
          <a:bodyPr/>
          <a:lstStyle/>
          <a:p>
            <a:fld id="{6AA64781-CB14-42A9-A593-AD37F635CD7F}"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sp>
        <p:nvSpPr>
          <p:cNvPr id="8" name="Rectangle 7"/>
          <p:cNvSpPr/>
          <p:nvPr/>
        </p:nvSpPr>
        <p:spPr>
          <a:xfrm>
            <a:off x="1819344" y="1042416"/>
            <a:ext cx="8541121" cy="1077218"/>
          </a:xfrm>
          <a:prstGeom prst="rect">
            <a:avLst/>
          </a:prstGeom>
        </p:spPr>
        <p:txBody>
          <a:bodyPr wrap="none">
            <a:spAutoFit/>
          </a:bodyPr>
          <a:lstStyle/>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                      C’était</a:t>
            </a:r>
          </a:p>
          <a:p>
            <a:r>
              <a:rPr lang="fr-FR" sz="3200" b="1" dirty="0" smtClean="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rPr>
              <a:t>Lourmarin : un voyage dans le temps</a:t>
            </a:r>
            <a:endParaRPr lang="fr-FR" sz="3200" b="1" dirty="0">
              <a:ln>
                <a:solidFill>
                  <a:sysClr val="windowText" lastClr="000000"/>
                </a:solidFill>
              </a:ln>
              <a:solidFill>
                <a:srgbClr val="FFFF00"/>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675363831"/>
      </p:ext>
    </p:extLst>
  </p:cSld>
  <p:clrMapOvr>
    <a:masterClrMapping/>
  </p:clrMapOvr>
  <mc:AlternateContent xmlns:mc="http://schemas.openxmlformats.org/markup-compatibility/2006">
    <mc:Choice xmlns:p14="http://schemas.microsoft.com/office/powerpoint/2010/main" Requires="p14">
      <p:transition spd="slow" p14:dur="7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TotalTime>
  <Words>197</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2020-09-19T12:52:32Z</dcterms:created>
  <dcterms:modified xsi:type="dcterms:W3CDTF">2020-09-19T13:51:09Z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