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Bx/kBPlI80d279mtrQpetw==" hashData="jDoWYzjZPb3Sg6U3cdMajRmJiRWqVpzJLJr9WqJFPxZBgEpgbm/y6fJGWYcsS1i3TcPHLKikUw2EmTj6JXgQO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97" autoAdjust="0"/>
    <p:restoredTop sz="94660"/>
  </p:normalViewPr>
  <p:slideViewPr>
    <p:cSldViewPr snapToGrid="0" showGuides="1">
      <p:cViewPr varScale="1">
        <p:scale>
          <a:sx n="78" d="100"/>
          <a:sy n="78" d="100"/>
        </p:scale>
        <p:origin x="33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51E0FA-4D71-438D-9D30-E4CAC004054B}" type="datetimeFigureOut">
              <a:rPr lang="fr-FR" smtClean="0"/>
              <a:t>19/09/2020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035C9A3-997C-49FD-A769-EA23A3AEBAD6}" type="slidenum">
              <a:rPr lang="fr-FR" smtClean="0"/>
              <a:t>‹N°›</a:t>
            </a:fld>
            <a:endParaRPr lang="fr-FR"/>
          </a:p>
        </p:txBody>
      </p:sp>
    </p:spTree>
    <p:extLst>
      <p:ext uri="{BB962C8B-B14F-4D97-AF65-F5344CB8AC3E}">
        <p14:creationId xmlns:p14="http://schemas.microsoft.com/office/powerpoint/2010/main" val="39758260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a:t>
            </a:fld>
            <a:endParaRPr lang="fr-FR"/>
          </a:p>
        </p:txBody>
      </p:sp>
    </p:spTree>
    <p:extLst>
      <p:ext uri="{BB962C8B-B14F-4D97-AF65-F5344CB8AC3E}">
        <p14:creationId xmlns:p14="http://schemas.microsoft.com/office/powerpoint/2010/main" val="12522890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2</a:t>
            </a:fld>
            <a:endParaRPr lang="fr-FR"/>
          </a:p>
        </p:txBody>
      </p:sp>
    </p:spTree>
    <p:extLst>
      <p:ext uri="{BB962C8B-B14F-4D97-AF65-F5344CB8AC3E}">
        <p14:creationId xmlns:p14="http://schemas.microsoft.com/office/powerpoint/2010/main" val="13323524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3</a:t>
            </a:fld>
            <a:endParaRPr lang="fr-FR"/>
          </a:p>
        </p:txBody>
      </p:sp>
    </p:spTree>
    <p:extLst>
      <p:ext uri="{BB962C8B-B14F-4D97-AF65-F5344CB8AC3E}">
        <p14:creationId xmlns:p14="http://schemas.microsoft.com/office/powerpoint/2010/main" val="25170869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4</a:t>
            </a:fld>
            <a:endParaRPr lang="fr-FR"/>
          </a:p>
        </p:txBody>
      </p:sp>
    </p:spTree>
    <p:extLst>
      <p:ext uri="{BB962C8B-B14F-4D97-AF65-F5344CB8AC3E}">
        <p14:creationId xmlns:p14="http://schemas.microsoft.com/office/powerpoint/2010/main" val="29778798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5</a:t>
            </a:fld>
            <a:endParaRPr lang="fr-FR"/>
          </a:p>
        </p:txBody>
      </p:sp>
    </p:spTree>
    <p:extLst>
      <p:ext uri="{BB962C8B-B14F-4D97-AF65-F5344CB8AC3E}">
        <p14:creationId xmlns:p14="http://schemas.microsoft.com/office/powerpoint/2010/main" val="19148801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6</a:t>
            </a:fld>
            <a:endParaRPr lang="fr-FR"/>
          </a:p>
        </p:txBody>
      </p:sp>
    </p:spTree>
    <p:extLst>
      <p:ext uri="{BB962C8B-B14F-4D97-AF65-F5344CB8AC3E}">
        <p14:creationId xmlns:p14="http://schemas.microsoft.com/office/powerpoint/2010/main" val="31467756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7</a:t>
            </a:fld>
            <a:endParaRPr lang="fr-FR"/>
          </a:p>
        </p:txBody>
      </p:sp>
    </p:spTree>
    <p:extLst>
      <p:ext uri="{BB962C8B-B14F-4D97-AF65-F5344CB8AC3E}">
        <p14:creationId xmlns:p14="http://schemas.microsoft.com/office/powerpoint/2010/main" val="39782293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8</a:t>
            </a:fld>
            <a:endParaRPr lang="fr-FR"/>
          </a:p>
        </p:txBody>
      </p:sp>
    </p:spTree>
    <p:extLst>
      <p:ext uri="{BB962C8B-B14F-4D97-AF65-F5344CB8AC3E}">
        <p14:creationId xmlns:p14="http://schemas.microsoft.com/office/powerpoint/2010/main" val="5905641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9</a:t>
            </a:fld>
            <a:endParaRPr lang="fr-FR"/>
          </a:p>
        </p:txBody>
      </p:sp>
    </p:spTree>
    <p:extLst>
      <p:ext uri="{BB962C8B-B14F-4D97-AF65-F5344CB8AC3E}">
        <p14:creationId xmlns:p14="http://schemas.microsoft.com/office/powerpoint/2010/main" val="910192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10</a:t>
            </a:fld>
            <a:endParaRPr lang="fr-FR"/>
          </a:p>
        </p:txBody>
      </p:sp>
    </p:spTree>
    <p:extLst>
      <p:ext uri="{BB962C8B-B14F-4D97-AF65-F5344CB8AC3E}">
        <p14:creationId xmlns:p14="http://schemas.microsoft.com/office/powerpoint/2010/main" val="10663465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11</a:t>
            </a:fld>
            <a:endParaRPr lang="fr-FR"/>
          </a:p>
        </p:txBody>
      </p:sp>
    </p:spTree>
    <p:extLst>
      <p:ext uri="{BB962C8B-B14F-4D97-AF65-F5344CB8AC3E}">
        <p14:creationId xmlns:p14="http://schemas.microsoft.com/office/powerpoint/2010/main" val="40061059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12</a:t>
            </a:fld>
            <a:endParaRPr lang="fr-FR"/>
          </a:p>
        </p:txBody>
      </p:sp>
    </p:spTree>
    <p:extLst>
      <p:ext uri="{BB962C8B-B14F-4D97-AF65-F5344CB8AC3E}">
        <p14:creationId xmlns:p14="http://schemas.microsoft.com/office/powerpoint/2010/main" val="19710704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13</a:t>
            </a:fld>
            <a:endParaRPr lang="fr-FR"/>
          </a:p>
        </p:txBody>
      </p:sp>
    </p:spTree>
    <p:extLst>
      <p:ext uri="{BB962C8B-B14F-4D97-AF65-F5344CB8AC3E}">
        <p14:creationId xmlns:p14="http://schemas.microsoft.com/office/powerpoint/2010/main" val="15111004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14</a:t>
            </a:fld>
            <a:endParaRPr lang="fr-FR"/>
          </a:p>
        </p:txBody>
      </p:sp>
    </p:spTree>
    <p:extLst>
      <p:ext uri="{BB962C8B-B14F-4D97-AF65-F5344CB8AC3E}">
        <p14:creationId xmlns:p14="http://schemas.microsoft.com/office/powerpoint/2010/main" val="20458713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15</a:t>
            </a:fld>
            <a:endParaRPr lang="fr-FR"/>
          </a:p>
        </p:txBody>
      </p:sp>
    </p:spTree>
    <p:extLst>
      <p:ext uri="{BB962C8B-B14F-4D97-AF65-F5344CB8AC3E}">
        <p14:creationId xmlns:p14="http://schemas.microsoft.com/office/powerpoint/2010/main" val="5113721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D98949E-C18A-4403-86AD-DF00AE21F500}"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1950921583"/>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8D10A6B-D1E0-4C91-8C4B-5602995CF294}"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2189680866"/>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5687FBA-126F-4D1C-A5C4-72187D789626}"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2971643886"/>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65D44E2A-80EC-4570-9D25-244403122F54}"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1553391059"/>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4299BF3E-DDCB-48CF-8603-10EFF93BB10E}" type="datetime1">
              <a:rPr lang="fr-FR" smtClean="0"/>
              <a:t>19/09/2020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433065064"/>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82949E00-8930-402B-83D7-B34E7732AF7E}" type="datetime1">
              <a:rPr lang="fr-FR" smtClean="0"/>
              <a:t>19/09/2020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880503146"/>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EAC4F3D-D986-40A7-9F17-62B2C9EAAC8C}" type="datetime1">
              <a:rPr lang="fr-FR" smtClean="0"/>
              <a:t>19/09/2020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1827855255"/>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0935037C-F8D2-4563-A70D-E6BC7C8E0E3F}"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2592193900"/>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FC253B3-A3B8-477B-8DBD-FB8DF1D30BFC}"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1729157116"/>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55601B2-E41A-4352-B9CD-3675BF4D9C03}"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96542298"/>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2608331-E7F8-484C-99F4-6931B150F6BD}"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3186990560"/>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5000">
              <a:srgbClr val="FFFF00"/>
            </a:gs>
            <a:gs pos="87000">
              <a:schemeClr val="bg1"/>
            </a:gs>
            <a:gs pos="74000">
              <a:schemeClr val="accent2">
                <a:lumMod val="75000"/>
              </a:schemeClr>
            </a:gs>
            <a:gs pos="32000">
              <a:schemeClr val="accent2">
                <a:lumMod val="60000"/>
                <a:lumOff val="40000"/>
              </a:schemeClr>
            </a:gs>
            <a:gs pos="0">
              <a:srgbClr val="FFC00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DC202F0-3F3C-4FD9-BEB4-5429D675BEF5}" type="datetime1">
              <a:rPr lang="fr-FR" smtClean="0"/>
              <a:t>19/09/2020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A64781-CB14-42A9-A593-AD37F635CD7F}" type="slidenum">
              <a:rPr lang="fr-FR" smtClean="0"/>
              <a:t>‹N°›</a:t>
            </a:fld>
            <a:endParaRPr lang="fr-FR"/>
          </a:p>
        </p:txBody>
      </p:sp>
    </p:spTree>
    <p:extLst>
      <p:ext uri="{BB962C8B-B14F-4D97-AF65-F5344CB8AC3E}">
        <p14:creationId xmlns:p14="http://schemas.microsoft.com/office/powerpoint/2010/main" val="33185113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207009" y="1042416"/>
            <a:ext cx="9765792" cy="4770882"/>
          </a:xfrm>
          <a:prstGeom prst="rect">
            <a:avLst/>
          </a:prstGeom>
          <a:effectLst>
            <a:softEdge rad="127000"/>
          </a:effectLst>
        </p:spPr>
      </p:pic>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a:t>
            </a:fld>
            <a:endParaRPr lang="fr-FR" sz="1800" b="1" dirty="0">
              <a:solidFill>
                <a:srgbClr val="FF0000"/>
              </a:solidFill>
              <a:latin typeface="Magneto" panose="04030805050802020D02" pitchFamily="82" charset="0"/>
            </a:endParaRPr>
          </a:p>
        </p:txBody>
      </p:sp>
      <p:sp>
        <p:nvSpPr>
          <p:cNvPr id="8" name="Rectangle 7"/>
          <p:cNvSpPr/>
          <p:nvPr/>
        </p:nvSpPr>
        <p:spPr>
          <a:xfrm>
            <a:off x="1819344" y="1042416"/>
            <a:ext cx="8541121" cy="1077218"/>
          </a:xfrm>
          <a:prstGeom prst="rect">
            <a:avLst/>
          </a:prstGeom>
        </p:spPr>
        <p:txBody>
          <a:bodyPr wrap="none">
            <a:spAutoFit/>
          </a:bodyPr>
          <a:lstStyle/>
          <a:p>
            <a:r>
              <a:rPr lang="fr-FR" sz="3200" b="1" dirty="0" smtClean="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rPr>
              <a:t>Lourmarin : un voyage dans le temps</a:t>
            </a:r>
          </a:p>
          <a:p>
            <a:r>
              <a:rPr lang="fr-FR" sz="3200" b="1" dirty="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rPr>
              <a:t> </a:t>
            </a:r>
            <a:r>
              <a:rPr lang="fr-FR" sz="3200" b="1" dirty="0" smtClean="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rPr>
              <a:t>                      </a:t>
            </a:r>
            <a:r>
              <a:rPr lang="fr-FR" sz="3200" b="1" dirty="0" smtClean="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rPr>
              <a:t>N°2</a:t>
            </a:r>
            <a:endParaRPr lang="fr-FR" sz="3200" b="1" dirty="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624708377"/>
      </p:ext>
    </p:extLst>
  </p:cSld>
  <p:clrMapOvr>
    <a:masterClrMapping/>
  </p:clrMapOvr>
  <mc:AlternateContent xmlns:mc="http://schemas.openxmlformats.org/markup-compatibility/2006">
    <mc:Choice xmlns:p14="http://schemas.microsoft.com/office/powerpoint/2010/main" Requires="p14">
      <p:transition spd="slow" p14:dur="7250" advTm="13000">
        <p:wedge/>
        <p:sndAc>
          <p:stSnd loop="1">
            <p:snd r:embed="rId3" name="audio2.wav"/>
          </p:stSnd>
        </p:sndAc>
      </p:transition>
    </mc:Choice>
    <mc:Fallback>
      <p:transition spd="slow" advTm="13000">
        <p:wedge/>
        <p:sndAc>
          <p:stSnd loop="1">
            <p:snd r:embed="rId3" name="audio2.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heel(8)">
                                      <p:cBhvr>
                                        <p:cTn id="20" dur="20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2</a:t>
            </a:fld>
            <a:endParaRPr lang="fr-FR" sz="1800" b="1" dirty="0">
              <a:solidFill>
                <a:srgbClr val="FF0000"/>
              </a:solidFill>
              <a:latin typeface="Magneto" panose="04030805050802020D02" pitchFamily="82" charset="0"/>
            </a:endParaRPr>
          </a:p>
        </p:txBody>
      </p:sp>
      <p:sp>
        <p:nvSpPr>
          <p:cNvPr id="2" name="Rectangle 1"/>
          <p:cNvSpPr/>
          <p:nvPr/>
        </p:nvSpPr>
        <p:spPr>
          <a:xfrm>
            <a:off x="1066800" y="797510"/>
            <a:ext cx="10250424" cy="5262979"/>
          </a:xfrm>
          <a:prstGeom prst="rect">
            <a:avLst/>
          </a:prstGeom>
        </p:spPr>
        <p:txBody>
          <a:bodyPr wrap="square">
            <a:spAutoFit/>
          </a:bodyPr>
          <a:lstStyle/>
          <a:p>
            <a:r>
              <a:rPr lang="fr-FR" sz="2800" b="1" dirty="0" smtClean="0">
                <a:ln>
                  <a:solidFill>
                    <a:sysClr val="windowText" lastClr="000000"/>
                  </a:solidFill>
                </a:ln>
                <a:solidFill>
                  <a:srgbClr val="FFFF00"/>
                </a:solidFill>
                <a:effectLst>
                  <a:glow rad="228600">
                    <a:schemeClr val="accent2">
                      <a:satMod val="175000"/>
                      <a:alpha val="40000"/>
                    </a:schemeClr>
                  </a:glow>
                </a:effectLst>
                <a:latin typeface="Magneto" panose="04030805050802020D02" pitchFamily="82" charset="0"/>
              </a:rPr>
              <a:t>Lourmarin est l’un des plus beaux villages de France, classé par l’association officielle du même nom.</a:t>
            </a:r>
          </a:p>
          <a:p>
            <a:r>
              <a:rPr lang="fr-FR" sz="2800" b="1" dirty="0" smtClean="0">
                <a:ln>
                  <a:solidFill>
                    <a:sysClr val="windowText" lastClr="000000"/>
                  </a:solidFill>
                </a:ln>
                <a:solidFill>
                  <a:srgbClr val="FFFF00"/>
                </a:solidFill>
                <a:effectLst>
                  <a:glow rad="228600">
                    <a:schemeClr val="accent2">
                      <a:satMod val="175000"/>
                      <a:alpha val="40000"/>
                    </a:schemeClr>
                  </a:glow>
                </a:effectLst>
                <a:latin typeface="Magneto" panose="04030805050802020D02" pitchFamily="82" charset="0"/>
              </a:rPr>
              <a:t>Situé non loin de notre pied à terre dans le Luberon, ce village nous a charmé à plusieurs titres. Il représente un excellent équilibre entre la modernité et le passé. Un dosage parfait entre la beauté de son patrimoine avec ses ruelles charmantes et ses vieilles bâtisses et l’animation moderne avec des commerces d’art et d’artisans, des cafés villageois et des bars plutôt branchés le soir.</a:t>
            </a:r>
            <a:endParaRPr lang="fr-FR" sz="2800" b="1" dirty="0">
              <a:ln>
                <a:solidFill>
                  <a:sysClr val="windowText" lastClr="000000"/>
                </a:solidFill>
              </a:ln>
              <a:solidFill>
                <a:srgbClr val="FFFF00"/>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812483589"/>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2">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2">
                                            <p:txEl>
                                              <p:pRg st="1" end="1"/>
                                            </p:txEl>
                                          </p:spTgt>
                                        </p:tgtEl>
                                        <p:attrNameLst>
                                          <p:attrName>ppt_w</p:attrName>
                                        </p:attrNameLst>
                                      </p:cBhvr>
                                    </p:anim>
                                    <p:anim by="(#ppt_w*0.50)" calcmode="lin" valueType="num">
                                      <p:cBhvr>
                                        <p:cTn id="29" dur="500" decel="50000" autoRev="1" fill="hold">
                                          <p:stCondLst>
                                            <p:cond delay="0"/>
                                          </p:stCondLst>
                                        </p:cTn>
                                        <p:tgtEl>
                                          <p:spTgt spid="2">
                                            <p:txEl>
                                              <p:pRg st="1" end="1"/>
                                            </p:txEl>
                                          </p:spTgt>
                                        </p:tgtEl>
                                        <p:attrNameLst>
                                          <p:attrName>ppt_x</p:attrName>
                                        </p:attrNameLst>
                                      </p:cBhvr>
                                    </p:anim>
                                    <p:anim from="(-#ppt_h/2)" to="(#ppt_y)" calcmode="lin" valueType="num">
                                      <p:cBhvr>
                                        <p:cTn id="30" dur="1000" fill="hold">
                                          <p:stCondLst>
                                            <p:cond delay="0"/>
                                          </p:stCondLst>
                                        </p:cTn>
                                        <p:tgtEl>
                                          <p:spTgt spid="2">
                                            <p:txEl>
                                              <p:pRg st="1" end="1"/>
                                            </p:txEl>
                                          </p:spTgt>
                                        </p:tgtEl>
                                        <p:attrNameLst>
                                          <p:attrName>ppt_y</p:attrName>
                                        </p:attrNameLst>
                                      </p:cBhvr>
                                    </p:anim>
                                    <p:animRot by="21600000">
                                      <p:cBhvr>
                                        <p:cTn id="31"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3</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286000" y="1000125"/>
            <a:ext cx="7620000" cy="4857750"/>
          </a:xfrm>
          <a:prstGeom prst="rect">
            <a:avLst/>
          </a:prstGeom>
          <a:effectLst>
            <a:softEdge rad="127000"/>
          </a:effectLst>
        </p:spPr>
      </p:pic>
    </p:spTree>
    <p:extLst>
      <p:ext uri="{BB962C8B-B14F-4D97-AF65-F5344CB8AC3E}">
        <p14:creationId xmlns:p14="http://schemas.microsoft.com/office/powerpoint/2010/main" val="3939138989"/>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4</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58329" y="962585"/>
            <a:ext cx="7275342" cy="4819914"/>
          </a:xfrm>
          <a:prstGeom prst="rect">
            <a:avLst/>
          </a:prstGeom>
          <a:effectLst>
            <a:softEdge rad="127000"/>
          </a:effectLst>
        </p:spPr>
      </p:pic>
    </p:spTree>
    <p:extLst>
      <p:ext uri="{BB962C8B-B14F-4D97-AF65-F5344CB8AC3E}">
        <p14:creationId xmlns:p14="http://schemas.microsoft.com/office/powerpoint/2010/main" val="3265320814"/>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5</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00532" y="1018505"/>
            <a:ext cx="7190935" cy="4763994"/>
          </a:xfrm>
          <a:prstGeom prst="rect">
            <a:avLst/>
          </a:prstGeom>
          <a:effectLst>
            <a:softEdge rad="127000"/>
          </a:effectLst>
        </p:spPr>
      </p:pic>
    </p:spTree>
    <p:extLst>
      <p:ext uri="{BB962C8B-B14F-4D97-AF65-F5344CB8AC3E}">
        <p14:creationId xmlns:p14="http://schemas.microsoft.com/office/powerpoint/2010/main" val="2089989211"/>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6</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79431" y="990545"/>
            <a:ext cx="7233138" cy="4791954"/>
          </a:xfrm>
          <a:prstGeom prst="rect">
            <a:avLst/>
          </a:prstGeom>
          <a:effectLst>
            <a:softEdge rad="127000"/>
          </a:effectLst>
        </p:spPr>
      </p:pic>
    </p:spTree>
    <p:extLst>
      <p:ext uri="{BB962C8B-B14F-4D97-AF65-F5344CB8AC3E}">
        <p14:creationId xmlns:p14="http://schemas.microsoft.com/office/powerpoint/2010/main" val="1698818981"/>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7</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238107" y="1037291"/>
            <a:ext cx="7715785" cy="4745208"/>
          </a:xfrm>
          <a:prstGeom prst="rect">
            <a:avLst/>
          </a:prstGeom>
          <a:effectLst>
            <a:softEdge rad="127000"/>
          </a:effectLst>
        </p:spPr>
      </p:pic>
    </p:spTree>
    <p:extLst>
      <p:ext uri="{BB962C8B-B14F-4D97-AF65-F5344CB8AC3E}">
        <p14:creationId xmlns:p14="http://schemas.microsoft.com/office/powerpoint/2010/main" val="1301855180"/>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8</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63837" y="934605"/>
            <a:ext cx="7064326" cy="4847894"/>
          </a:xfrm>
          <a:prstGeom prst="rect">
            <a:avLst/>
          </a:prstGeom>
          <a:effectLst>
            <a:softEdge rad="127000"/>
          </a:effectLst>
        </p:spPr>
      </p:pic>
    </p:spTree>
    <p:extLst>
      <p:ext uri="{BB962C8B-B14F-4D97-AF65-F5344CB8AC3E}">
        <p14:creationId xmlns:p14="http://schemas.microsoft.com/office/powerpoint/2010/main" val="45716897"/>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9</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38400" y="1002273"/>
            <a:ext cx="7134665" cy="4780226"/>
          </a:xfrm>
          <a:prstGeom prst="rect">
            <a:avLst/>
          </a:prstGeom>
          <a:effectLst>
            <a:softEdge rad="127000"/>
          </a:effectLst>
        </p:spPr>
      </p:pic>
    </p:spTree>
    <p:extLst>
      <p:ext uri="{BB962C8B-B14F-4D97-AF65-F5344CB8AC3E}">
        <p14:creationId xmlns:p14="http://schemas.microsoft.com/office/powerpoint/2010/main" val="2540891649"/>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10</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00532" y="1018505"/>
            <a:ext cx="7190935" cy="4763994"/>
          </a:xfrm>
          <a:prstGeom prst="rect">
            <a:avLst/>
          </a:prstGeom>
          <a:effectLst>
            <a:softEdge rad="127000"/>
          </a:effectLst>
        </p:spPr>
      </p:pic>
    </p:spTree>
    <p:extLst>
      <p:ext uri="{BB962C8B-B14F-4D97-AF65-F5344CB8AC3E}">
        <p14:creationId xmlns:p14="http://schemas.microsoft.com/office/powerpoint/2010/main" val="4291829776"/>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11</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21634" y="1046464"/>
            <a:ext cx="7148732" cy="4736035"/>
          </a:xfrm>
          <a:prstGeom prst="rect">
            <a:avLst/>
          </a:prstGeom>
          <a:effectLst>
            <a:softEdge rad="127000"/>
          </a:effectLst>
        </p:spPr>
      </p:pic>
    </p:spTree>
    <p:extLst>
      <p:ext uri="{BB962C8B-B14F-4D97-AF65-F5344CB8AC3E}">
        <p14:creationId xmlns:p14="http://schemas.microsoft.com/office/powerpoint/2010/main" val="2411272612"/>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12</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86464" y="1044984"/>
            <a:ext cx="7219071" cy="4737515"/>
          </a:xfrm>
          <a:prstGeom prst="rect">
            <a:avLst/>
          </a:prstGeom>
          <a:effectLst>
            <a:softEdge rad="127000"/>
          </a:effectLst>
        </p:spPr>
      </p:pic>
    </p:spTree>
    <p:extLst>
      <p:ext uri="{BB962C8B-B14F-4D97-AF65-F5344CB8AC3E}">
        <p14:creationId xmlns:p14="http://schemas.microsoft.com/office/powerpoint/2010/main" val="1403774068"/>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13</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04514" y="937427"/>
            <a:ext cx="6782972" cy="4858304"/>
          </a:xfrm>
          <a:prstGeom prst="rect">
            <a:avLst/>
          </a:prstGeom>
          <a:effectLst>
            <a:softEdge rad="127000"/>
          </a:effectLst>
        </p:spPr>
      </p:pic>
    </p:spTree>
    <p:extLst>
      <p:ext uri="{BB962C8B-B14F-4D97-AF65-F5344CB8AC3E}">
        <p14:creationId xmlns:p14="http://schemas.microsoft.com/office/powerpoint/2010/main" val="982901015"/>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14</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02523" y="1031900"/>
            <a:ext cx="7005712" cy="4781398"/>
          </a:xfrm>
          <a:prstGeom prst="rect">
            <a:avLst/>
          </a:prstGeom>
          <a:effectLst>
            <a:softEdge rad="127000"/>
          </a:effectLst>
        </p:spPr>
      </p:pic>
    </p:spTree>
    <p:extLst>
      <p:ext uri="{BB962C8B-B14F-4D97-AF65-F5344CB8AC3E}">
        <p14:creationId xmlns:p14="http://schemas.microsoft.com/office/powerpoint/2010/main" val="2665760207"/>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207009" y="1042416"/>
            <a:ext cx="9765792" cy="4770882"/>
          </a:xfrm>
          <a:prstGeom prst="rect">
            <a:avLst/>
          </a:prstGeom>
          <a:effectLst>
            <a:softEdge rad="127000"/>
          </a:effectLst>
        </p:spPr>
      </p:pic>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15</a:t>
            </a:fld>
            <a:endParaRPr lang="fr-FR" sz="1800" b="1" dirty="0">
              <a:solidFill>
                <a:srgbClr val="FF0000"/>
              </a:solidFill>
              <a:latin typeface="Magneto" panose="04030805050802020D02" pitchFamily="82" charset="0"/>
            </a:endParaRPr>
          </a:p>
        </p:txBody>
      </p:sp>
      <p:sp>
        <p:nvSpPr>
          <p:cNvPr id="8" name="Rectangle 7"/>
          <p:cNvSpPr/>
          <p:nvPr/>
        </p:nvSpPr>
        <p:spPr>
          <a:xfrm>
            <a:off x="1819344" y="1042416"/>
            <a:ext cx="8541121" cy="1077218"/>
          </a:xfrm>
          <a:prstGeom prst="rect">
            <a:avLst/>
          </a:prstGeom>
        </p:spPr>
        <p:txBody>
          <a:bodyPr wrap="none">
            <a:spAutoFit/>
          </a:bodyPr>
          <a:lstStyle/>
          <a:p>
            <a:r>
              <a:rPr lang="fr-FR" sz="3200" b="1" dirty="0" smtClean="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rPr>
              <a:t>                     </a:t>
            </a:r>
            <a:r>
              <a:rPr lang="fr-FR" sz="3200" b="1" dirty="0" smtClean="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rPr>
              <a:t> C’était</a:t>
            </a:r>
            <a:endParaRPr lang="fr-FR" sz="3200" b="1" dirty="0" smtClean="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endParaRPr>
          </a:p>
          <a:p>
            <a:r>
              <a:rPr lang="fr-FR" sz="3200" b="1" dirty="0" smtClean="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rPr>
              <a:t>Lourmarin : un voyage dans le </a:t>
            </a:r>
            <a:r>
              <a:rPr lang="fr-FR" sz="3200" b="1" dirty="0" smtClean="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rPr>
              <a:t>temps</a:t>
            </a:r>
            <a:endParaRPr lang="fr-FR" sz="3200" b="1" dirty="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675363831"/>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heel(8)">
                                      <p:cBhvr>
                                        <p:cTn id="20" dur="20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TotalTime>
  <Words>197</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8</cp:revision>
  <dcterms:created xsi:type="dcterms:W3CDTF">2020-09-19T12:52:32Z</dcterms:created>
  <dcterms:modified xsi:type="dcterms:W3CDTF">2020-09-19T13:43:30Z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