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R9P74DkZLd0QewAC80SjQ==" hashData="XsGBUVyYEtZeMM3I7fseKpO1kvdLLR4cN/Q9k982RYI7Ddl2oKO3NGfwK72N4Rh2bcXX0YqA4xELfR69pT/CK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1" d="100"/>
          <a:sy n="71" d="100"/>
        </p:scale>
        <p:origin x="96"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51E0FA-4D71-438D-9D30-E4CAC004054B}"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5C9A3-997C-49FD-A769-EA23A3AEBAD6}" type="slidenum">
              <a:rPr lang="fr-FR" smtClean="0"/>
              <a:t>‹N°›</a:t>
            </a:fld>
            <a:endParaRPr lang="fr-FR"/>
          </a:p>
        </p:txBody>
      </p:sp>
    </p:spTree>
    <p:extLst>
      <p:ext uri="{BB962C8B-B14F-4D97-AF65-F5344CB8AC3E}">
        <p14:creationId xmlns:p14="http://schemas.microsoft.com/office/powerpoint/2010/main" val="3975826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a:t>
            </a:fld>
            <a:endParaRPr lang="fr-FR"/>
          </a:p>
        </p:txBody>
      </p:sp>
    </p:spTree>
    <p:extLst>
      <p:ext uri="{BB962C8B-B14F-4D97-AF65-F5344CB8AC3E}">
        <p14:creationId xmlns:p14="http://schemas.microsoft.com/office/powerpoint/2010/main" val="1252289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2</a:t>
            </a:fld>
            <a:endParaRPr lang="fr-FR"/>
          </a:p>
        </p:txBody>
      </p:sp>
    </p:spTree>
    <p:extLst>
      <p:ext uri="{BB962C8B-B14F-4D97-AF65-F5344CB8AC3E}">
        <p14:creationId xmlns:p14="http://schemas.microsoft.com/office/powerpoint/2010/main" val="1332352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3</a:t>
            </a:fld>
            <a:endParaRPr lang="fr-FR"/>
          </a:p>
        </p:txBody>
      </p:sp>
    </p:spTree>
    <p:extLst>
      <p:ext uri="{BB962C8B-B14F-4D97-AF65-F5344CB8AC3E}">
        <p14:creationId xmlns:p14="http://schemas.microsoft.com/office/powerpoint/2010/main" val="2517086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4</a:t>
            </a:fld>
            <a:endParaRPr lang="fr-FR"/>
          </a:p>
        </p:txBody>
      </p:sp>
    </p:spTree>
    <p:extLst>
      <p:ext uri="{BB962C8B-B14F-4D97-AF65-F5344CB8AC3E}">
        <p14:creationId xmlns:p14="http://schemas.microsoft.com/office/powerpoint/2010/main" val="2977879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5</a:t>
            </a:fld>
            <a:endParaRPr lang="fr-FR"/>
          </a:p>
        </p:txBody>
      </p:sp>
    </p:spTree>
    <p:extLst>
      <p:ext uri="{BB962C8B-B14F-4D97-AF65-F5344CB8AC3E}">
        <p14:creationId xmlns:p14="http://schemas.microsoft.com/office/powerpoint/2010/main" val="1914880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6</a:t>
            </a:fld>
            <a:endParaRPr lang="fr-FR"/>
          </a:p>
        </p:txBody>
      </p:sp>
    </p:spTree>
    <p:extLst>
      <p:ext uri="{BB962C8B-B14F-4D97-AF65-F5344CB8AC3E}">
        <p14:creationId xmlns:p14="http://schemas.microsoft.com/office/powerpoint/2010/main" val="3146775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7</a:t>
            </a:fld>
            <a:endParaRPr lang="fr-FR"/>
          </a:p>
        </p:txBody>
      </p:sp>
    </p:spTree>
    <p:extLst>
      <p:ext uri="{BB962C8B-B14F-4D97-AF65-F5344CB8AC3E}">
        <p14:creationId xmlns:p14="http://schemas.microsoft.com/office/powerpoint/2010/main" val="397822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8</a:t>
            </a:fld>
            <a:endParaRPr lang="fr-FR"/>
          </a:p>
        </p:txBody>
      </p:sp>
    </p:spTree>
    <p:extLst>
      <p:ext uri="{BB962C8B-B14F-4D97-AF65-F5344CB8AC3E}">
        <p14:creationId xmlns:p14="http://schemas.microsoft.com/office/powerpoint/2010/main" val="590564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9</a:t>
            </a:fld>
            <a:endParaRPr lang="fr-FR"/>
          </a:p>
        </p:txBody>
      </p:sp>
    </p:spTree>
    <p:extLst>
      <p:ext uri="{BB962C8B-B14F-4D97-AF65-F5344CB8AC3E}">
        <p14:creationId xmlns:p14="http://schemas.microsoft.com/office/powerpoint/2010/main" val="910192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10</a:t>
            </a:fld>
            <a:endParaRPr lang="fr-FR"/>
          </a:p>
        </p:txBody>
      </p:sp>
    </p:spTree>
    <p:extLst>
      <p:ext uri="{BB962C8B-B14F-4D97-AF65-F5344CB8AC3E}">
        <p14:creationId xmlns:p14="http://schemas.microsoft.com/office/powerpoint/2010/main" val="1066346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11</a:t>
            </a:fld>
            <a:endParaRPr lang="fr-FR"/>
          </a:p>
        </p:txBody>
      </p:sp>
    </p:spTree>
    <p:extLst>
      <p:ext uri="{BB962C8B-B14F-4D97-AF65-F5344CB8AC3E}">
        <p14:creationId xmlns:p14="http://schemas.microsoft.com/office/powerpoint/2010/main" val="4006105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12</a:t>
            </a:fld>
            <a:endParaRPr lang="fr-FR"/>
          </a:p>
        </p:txBody>
      </p:sp>
    </p:spTree>
    <p:extLst>
      <p:ext uri="{BB962C8B-B14F-4D97-AF65-F5344CB8AC3E}">
        <p14:creationId xmlns:p14="http://schemas.microsoft.com/office/powerpoint/2010/main" val="19710704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13</a:t>
            </a:fld>
            <a:endParaRPr lang="fr-FR"/>
          </a:p>
        </p:txBody>
      </p:sp>
    </p:spTree>
    <p:extLst>
      <p:ext uri="{BB962C8B-B14F-4D97-AF65-F5344CB8AC3E}">
        <p14:creationId xmlns:p14="http://schemas.microsoft.com/office/powerpoint/2010/main" val="1511100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14</a:t>
            </a:fld>
            <a:endParaRPr lang="fr-FR"/>
          </a:p>
        </p:txBody>
      </p:sp>
    </p:spTree>
    <p:extLst>
      <p:ext uri="{BB962C8B-B14F-4D97-AF65-F5344CB8AC3E}">
        <p14:creationId xmlns:p14="http://schemas.microsoft.com/office/powerpoint/2010/main" val="2045871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15</a:t>
            </a:fld>
            <a:endParaRPr lang="fr-FR"/>
          </a:p>
        </p:txBody>
      </p:sp>
    </p:spTree>
    <p:extLst>
      <p:ext uri="{BB962C8B-B14F-4D97-AF65-F5344CB8AC3E}">
        <p14:creationId xmlns:p14="http://schemas.microsoft.com/office/powerpoint/2010/main" val="511372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98949E-C18A-4403-86AD-DF00AE21F50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950921583"/>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D10A6B-D1E0-4C91-8C4B-5602995CF294}"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189680866"/>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5687FBA-126F-4D1C-A5C4-72187D789626}"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971643886"/>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5D44E2A-80EC-4570-9D25-244403122F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553391059"/>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299BF3E-DDCB-48CF-8603-10EFF93BB10E}"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433065064"/>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2949E00-8930-402B-83D7-B34E7732AF7E}"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880503146"/>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EAC4F3D-D986-40A7-9F17-62B2C9EAAC8C}"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827855255"/>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35037C-F8D2-4563-A70D-E6BC7C8E0E3F}"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592193900"/>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C253B3-A3B8-477B-8DBD-FB8DF1D30BFC}"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729157116"/>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55601B2-E41A-4352-B9CD-3675BF4D9C0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96542298"/>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608331-E7F8-484C-99F4-6931B150F6BD}"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3186990560"/>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rgbClr val="FFFF00"/>
            </a:gs>
            <a:gs pos="87000">
              <a:schemeClr val="bg1"/>
            </a:gs>
            <a:gs pos="74000">
              <a:schemeClr val="accent2">
                <a:lumMod val="75000"/>
              </a:schemeClr>
            </a:gs>
            <a:gs pos="32000">
              <a:schemeClr val="accent2">
                <a:lumMod val="60000"/>
                <a:lumOff val="40000"/>
              </a:schemeClr>
            </a:gs>
            <a:gs pos="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C202F0-3F3C-4FD9-BEB4-5429D675BEF5}"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A64781-CB14-42A9-A593-AD37F635CD7F}" type="slidenum">
              <a:rPr lang="fr-FR" smtClean="0"/>
              <a:t>‹N°›</a:t>
            </a:fld>
            <a:endParaRPr lang="fr-FR"/>
          </a:p>
        </p:txBody>
      </p:sp>
    </p:spTree>
    <p:extLst>
      <p:ext uri="{BB962C8B-B14F-4D97-AF65-F5344CB8AC3E}">
        <p14:creationId xmlns:p14="http://schemas.microsoft.com/office/powerpoint/2010/main" val="3318511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p>
          <a:p>
            <a:r>
              <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N°1</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24708377"/>
      </p:ext>
    </p:extLst>
  </p:cSld>
  <p:clrMapOvr>
    <a:masterClrMapping/>
  </p:clrMapOvr>
  <mc:AlternateContent xmlns:mc="http://schemas.openxmlformats.org/markup-compatibility/2006" xmlns:p14="http://schemas.microsoft.com/office/powerpoint/2010/main">
    <mc:Choice Requires="p14">
      <p:transition spd="slow" p14:dur="7250" advTm="13000">
        <p:wedge/>
        <p:sndAc>
          <p:stSnd loop="1">
            <p:snd r:embed="rId3" name="audio2.wav"/>
          </p:stSnd>
        </p:sndAc>
      </p:transition>
    </mc:Choice>
    <mc:Fallback xmlns="">
      <p:transition spd="slow" advTm="13000">
        <p:wedge/>
        <p:sndAc>
          <p:stSnd loop="1">
            <p:snd r:embed="rId5" name="audio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066800" y="797510"/>
            <a:ext cx="10250424" cy="5262979"/>
          </a:xfrm>
          <a:prstGeom prst="rect">
            <a:avLst/>
          </a:prstGeom>
        </p:spPr>
        <p:txBody>
          <a:bodyPr wrap="square">
            <a:spAutoFit/>
          </a:bodyPr>
          <a:lstStyle/>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Lourmarin est l’un des plus beaux villages de France, classé par l’association officielle du même nom.</a:t>
            </a:r>
          </a:p>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Situé non loin de notre pied à terre dans le Luberon, ce village nous a charmé à plusieurs titres. Il représente un excellent équilibre entre la modernité et le passé. Un dosage parfait entre la beauté de son patrimoine avec ses ruelles charmantes et ses vieilles bâtisses et l’animation moderne avec des commerces d’art et d’artisans, des cafés villageois et des bars plutôt branchés le soir.</a:t>
            </a:r>
            <a:endParaRPr lang="fr-FR" sz="2800" b="1" dirty="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812483589"/>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0997" y="1011906"/>
            <a:ext cx="6879102" cy="4772377"/>
          </a:xfrm>
          <a:prstGeom prst="rect">
            <a:avLst/>
          </a:prstGeom>
          <a:effectLst>
            <a:softEdge rad="127000"/>
          </a:effectLst>
        </p:spPr>
      </p:pic>
    </p:spTree>
    <p:extLst>
      <p:ext uri="{BB962C8B-B14F-4D97-AF65-F5344CB8AC3E}">
        <p14:creationId xmlns:p14="http://schemas.microsoft.com/office/powerpoint/2010/main" val="3939138989"/>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032216"/>
            <a:ext cx="6752492" cy="4760507"/>
          </a:xfrm>
          <a:prstGeom prst="rect">
            <a:avLst/>
          </a:prstGeom>
          <a:effectLst>
            <a:softEdge rad="127000"/>
          </a:effectLst>
        </p:spPr>
      </p:pic>
    </p:spTree>
    <p:extLst>
      <p:ext uri="{BB962C8B-B14F-4D97-AF65-F5344CB8AC3E}">
        <p14:creationId xmlns:p14="http://schemas.microsoft.com/office/powerpoint/2010/main" val="3265320814"/>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8400" y="1014167"/>
            <a:ext cx="7148732" cy="4736035"/>
          </a:xfrm>
          <a:prstGeom prst="rect">
            <a:avLst/>
          </a:prstGeom>
          <a:effectLst>
            <a:softEdge rad="127000"/>
          </a:effectLst>
        </p:spPr>
      </p:pic>
    </p:spTree>
    <p:extLst>
      <p:ext uri="{BB962C8B-B14F-4D97-AF65-F5344CB8AC3E}">
        <p14:creationId xmlns:p14="http://schemas.microsoft.com/office/powerpoint/2010/main" val="2089989211"/>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547" y="1034079"/>
            <a:ext cx="7108905" cy="4727422"/>
          </a:xfrm>
          <a:prstGeom prst="rect">
            <a:avLst/>
          </a:prstGeom>
          <a:effectLst>
            <a:softEdge rad="127000"/>
          </a:effectLst>
        </p:spPr>
      </p:pic>
    </p:spTree>
    <p:extLst>
      <p:ext uri="{BB962C8B-B14F-4D97-AF65-F5344CB8AC3E}">
        <p14:creationId xmlns:p14="http://schemas.microsoft.com/office/powerpoint/2010/main" val="1698818981"/>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2522" y="1018265"/>
            <a:ext cx="7132321" cy="4725163"/>
          </a:xfrm>
          <a:prstGeom prst="rect">
            <a:avLst/>
          </a:prstGeom>
          <a:effectLst>
            <a:softEdge rad="127000"/>
          </a:effectLst>
        </p:spPr>
      </p:pic>
    </p:spTree>
    <p:extLst>
      <p:ext uri="{BB962C8B-B14F-4D97-AF65-F5344CB8AC3E}">
        <p14:creationId xmlns:p14="http://schemas.microsoft.com/office/powerpoint/2010/main" val="1301855180"/>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2884" y="1016907"/>
            <a:ext cx="7193346" cy="4765592"/>
          </a:xfrm>
          <a:prstGeom prst="rect">
            <a:avLst/>
          </a:prstGeom>
          <a:effectLst>
            <a:softEdge rad="127000"/>
          </a:effectLst>
        </p:spPr>
      </p:pic>
    </p:spTree>
    <p:extLst>
      <p:ext uri="{BB962C8B-B14F-4D97-AF65-F5344CB8AC3E}">
        <p14:creationId xmlns:p14="http://schemas.microsoft.com/office/powerpoint/2010/main" val="45716897"/>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0997" y="1050943"/>
            <a:ext cx="6822832" cy="4733340"/>
          </a:xfrm>
          <a:prstGeom prst="rect">
            <a:avLst/>
          </a:prstGeom>
          <a:effectLst>
            <a:softEdge rad="127000"/>
          </a:effectLst>
        </p:spPr>
      </p:pic>
    </p:spTree>
    <p:extLst>
      <p:ext uri="{BB962C8B-B14F-4D97-AF65-F5344CB8AC3E}">
        <p14:creationId xmlns:p14="http://schemas.microsoft.com/office/powerpoint/2010/main" val="2540891649"/>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6252" y="1055546"/>
            <a:ext cx="7132320" cy="4725162"/>
          </a:xfrm>
          <a:prstGeom prst="rect">
            <a:avLst/>
          </a:prstGeom>
          <a:effectLst>
            <a:softEdge rad="127000"/>
          </a:effectLst>
        </p:spPr>
      </p:pic>
    </p:spTree>
    <p:extLst>
      <p:ext uri="{BB962C8B-B14F-4D97-AF65-F5344CB8AC3E}">
        <p14:creationId xmlns:p14="http://schemas.microsoft.com/office/powerpoint/2010/main" val="4291829776"/>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6252" y="1027587"/>
            <a:ext cx="7174523" cy="4753121"/>
          </a:xfrm>
          <a:prstGeom prst="rect">
            <a:avLst/>
          </a:prstGeom>
          <a:effectLst>
            <a:softEdge rad="127000"/>
          </a:effectLst>
        </p:spPr>
      </p:pic>
    </p:spTree>
    <p:extLst>
      <p:ext uri="{BB962C8B-B14F-4D97-AF65-F5344CB8AC3E}">
        <p14:creationId xmlns:p14="http://schemas.microsoft.com/office/powerpoint/2010/main" val="2411272612"/>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1704" y="1020057"/>
            <a:ext cx="7188592" cy="4762442"/>
          </a:xfrm>
          <a:prstGeom prst="rect">
            <a:avLst/>
          </a:prstGeom>
          <a:effectLst>
            <a:softEdge rad="127000"/>
          </a:effectLst>
        </p:spPr>
      </p:pic>
    </p:spTree>
    <p:extLst>
      <p:ext uri="{BB962C8B-B14F-4D97-AF65-F5344CB8AC3E}">
        <p14:creationId xmlns:p14="http://schemas.microsoft.com/office/powerpoint/2010/main" val="1403774068"/>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1634" y="1046464"/>
            <a:ext cx="7148732" cy="4736035"/>
          </a:xfrm>
          <a:prstGeom prst="rect">
            <a:avLst/>
          </a:prstGeom>
          <a:effectLst>
            <a:softEdge rad="127000"/>
          </a:effectLst>
        </p:spPr>
      </p:pic>
    </p:spTree>
    <p:extLst>
      <p:ext uri="{BB962C8B-B14F-4D97-AF65-F5344CB8AC3E}">
        <p14:creationId xmlns:p14="http://schemas.microsoft.com/office/powerpoint/2010/main" val="982901015"/>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8454" y="1034197"/>
            <a:ext cx="7061983" cy="4758011"/>
          </a:xfrm>
          <a:prstGeom prst="rect">
            <a:avLst/>
          </a:prstGeom>
          <a:effectLst>
            <a:softEdge rad="127000"/>
          </a:effectLst>
        </p:spPr>
      </p:pic>
    </p:spTree>
    <p:extLst>
      <p:ext uri="{BB962C8B-B14F-4D97-AF65-F5344CB8AC3E}">
        <p14:creationId xmlns:p14="http://schemas.microsoft.com/office/powerpoint/2010/main" val="2665760207"/>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sp>
        <p:nvSpPr>
          <p:cNvPr id="8" name="Rectangle 7"/>
          <p:cNvSpPr/>
          <p:nvPr/>
        </p:nvSpPr>
        <p:spPr>
          <a:xfrm>
            <a:off x="1347260" y="1042416"/>
            <a:ext cx="9485289"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C’était</a:t>
            </a:r>
          </a:p>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 N°1</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75363831"/>
      </p:ext>
    </p:extLst>
  </p:cSld>
  <p:clrMapOvr>
    <a:masterClrMapping/>
  </p:clrMapOvr>
  <mc:AlternateContent xmlns:mc="http://schemas.openxmlformats.org/markup-compatibility/2006" xmlns:p14="http://schemas.microsoft.com/office/powerpoint/2010/main">
    <mc:Choice Requires="p14">
      <p:transition spd="slow" p14:dur="7250" advTm="13000">
        <p:wedge/>
      </p:transition>
    </mc:Choice>
    <mc:Fallback xmlns="">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198</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cp:revision>
  <dcterms:created xsi:type="dcterms:W3CDTF">2020-09-19T12:52:32Z</dcterms:created>
  <dcterms:modified xsi:type="dcterms:W3CDTF">2020-09-19T13:33:52Z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