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tWU2GGQiyn4zi2P76Bgdw==" hashData="2T9Q4Kulg4NshXsZRxMRdo0Epszh3e6tMcR0otkw/qNcP084HnAW282kkBy9XtPyNwXXtF1CW4B8BuOMlOaE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31/07/2020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31/07/2020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31/07/2020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31/07/2020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31/07/2020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31/07/2020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31/07/2020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rgbClr val="FFC000"/>
            </a:gs>
            <a:gs pos="6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2161" y="1167653"/>
            <a:ext cx="9807678" cy="45894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93842" y="1244909"/>
            <a:ext cx="9777035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Train En Norvège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–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Chemin De Fer De </a:t>
            </a:r>
            <a:r>
              <a:rPr lang="fr-FR" sz="48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Flåm</a:t>
            </a:r>
            <a:endParaRPr lang="fr-FR" sz="48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>
      <p:transition spd="slow" advTm="16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024" y="1169894"/>
            <a:ext cx="7303546" cy="45647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1" y="1170284"/>
            <a:ext cx="6813765" cy="4517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8" y="1168319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8118" y="1146362"/>
            <a:ext cx="8780929" cy="4609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6" y="1173822"/>
            <a:ext cx="6817659" cy="4549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1498" y="1153755"/>
            <a:ext cx="4155141" cy="4565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9" y="1151941"/>
            <a:ext cx="6858000" cy="4560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5" y="1145458"/>
            <a:ext cx="7344167" cy="4596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36434"/>
            <a:ext cx="6904202" cy="45920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2"/>
          <a:stretch/>
        </p:blipFill>
        <p:spPr>
          <a:xfrm>
            <a:off x="1851336" y="1140019"/>
            <a:ext cx="8479492" cy="45779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1881" y="1169894"/>
            <a:ext cx="8116261" cy="454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0513" y="1169895"/>
            <a:ext cx="9724911" cy="4558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2161" y="1145240"/>
            <a:ext cx="9807677" cy="45652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36705"/>
            <a:ext cx="9803218" cy="4584589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1010" y="3171734"/>
            <a:ext cx="1058013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Train En Norvège </a:t>
            </a:r>
            <a:endParaRPr lang="fr-FR" sz="48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Chemin De Fer De </a:t>
            </a:r>
            <a:r>
              <a:rPr lang="fr-FR" sz="48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Flåm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114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2020-07-31T16:09:56Z</dcterms:created>
  <dcterms:modified xsi:type="dcterms:W3CDTF">2020-07-31T16:50:01Z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