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i7xocUDA8OvToDnexzNjA==" hashData="6By6kGCF62Mmm39M6XEUnS1OFw4dpO0XEQXPEOg3NAqLHTPgvgfZ78Cf3+ZcSa6LhpvtHXKkXBTPkaBHJdyC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667" y="1133657"/>
            <a:ext cx="9894666" cy="459068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60979" y="1244909"/>
            <a:ext cx="98427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Montgolfière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Au-Dessus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Cappadoce -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160929"/>
            <a:ext cx="6333564" cy="4552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149757"/>
            <a:ext cx="7019366" cy="4599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41529"/>
            <a:ext cx="6884894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1528"/>
            <a:ext cx="6858000" cy="4580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59492"/>
            <a:ext cx="6884896" cy="4598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1152524"/>
            <a:ext cx="7386918" cy="4597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47097"/>
            <a:ext cx="6763870" cy="4597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217" y="1142343"/>
            <a:ext cx="7095565" cy="4573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155817"/>
            <a:ext cx="6279776" cy="45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60211"/>
            <a:ext cx="6750424" cy="4561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16" r="73" b="11569"/>
          <a:stretch/>
        </p:blipFill>
        <p:spPr>
          <a:xfrm>
            <a:off x="3151094" y="1130933"/>
            <a:ext cx="5889812" cy="4596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8" y="1146735"/>
            <a:ext cx="6763871" cy="4579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8" y="1178834"/>
            <a:ext cx="6710083" cy="4552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114" b="8255"/>
          <a:stretch/>
        </p:blipFill>
        <p:spPr>
          <a:xfrm>
            <a:off x="1156447" y="1133948"/>
            <a:ext cx="9897035" cy="45901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9699" y="3171734"/>
            <a:ext cx="984275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Montgolfière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Au-Dessus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Cappadoce -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2020-07-31T16:09:56Z</dcterms:created>
  <dcterms:modified xsi:type="dcterms:W3CDTF">2020-08-01T16:24:13Z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