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9ZJVbZeFqYZeASdNMf4Kng==" hashData="8bmWj42H9KNZY+6xuErR2jW76qvr1FQjyFLA27k9UT6yziJRjoObb7YmrPX/WHzS+wJcjPYtbfrKIrZPy5fBo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97" autoAdjust="0"/>
    <p:restoredTop sz="94660"/>
  </p:normalViewPr>
  <p:slideViewPr>
    <p:cSldViewPr snapToGrid="0" showGuides="1">
      <p:cViewPr varScale="1">
        <p:scale>
          <a:sx n="78" d="100"/>
          <a:sy n="78" d="100"/>
        </p:scale>
        <p:origin x="336"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9027366-D076-4A10-92B9-E6E406AE1D22}" type="datetimeFigureOut">
              <a:rPr lang="fr-FR" smtClean="0"/>
              <a:t>19/09/2020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81DEC9F-B6AB-43F6-9B20-289AF6B43C45}" type="slidenum">
              <a:rPr lang="fr-FR" smtClean="0"/>
              <a:t>‹N°›</a:t>
            </a:fld>
            <a:endParaRPr lang="fr-FR"/>
          </a:p>
        </p:txBody>
      </p:sp>
    </p:spTree>
    <p:extLst>
      <p:ext uri="{BB962C8B-B14F-4D97-AF65-F5344CB8AC3E}">
        <p14:creationId xmlns:p14="http://schemas.microsoft.com/office/powerpoint/2010/main" val="5312407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a:t>
            </a:fld>
            <a:endParaRPr lang="fr-FR"/>
          </a:p>
        </p:txBody>
      </p:sp>
    </p:spTree>
    <p:extLst>
      <p:ext uri="{BB962C8B-B14F-4D97-AF65-F5344CB8AC3E}">
        <p14:creationId xmlns:p14="http://schemas.microsoft.com/office/powerpoint/2010/main" val="38173761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2</a:t>
            </a:fld>
            <a:endParaRPr lang="fr-FR"/>
          </a:p>
        </p:txBody>
      </p:sp>
    </p:spTree>
    <p:extLst>
      <p:ext uri="{BB962C8B-B14F-4D97-AF65-F5344CB8AC3E}">
        <p14:creationId xmlns:p14="http://schemas.microsoft.com/office/powerpoint/2010/main" val="14911913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3</a:t>
            </a:fld>
            <a:endParaRPr lang="fr-FR"/>
          </a:p>
        </p:txBody>
      </p:sp>
    </p:spTree>
    <p:extLst>
      <p:ext uri="{BB962C8B-B14F-4D97-AF65-F5344CB8AC3E}">
        <p14:creationId xmlns:p14="http://schemas.microsoft.com/office/powerpoint/2010/main" val="12865711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4</a:t>
            </a:fld>
            <a:endParaRPr lang="fr-FR"/>
          </a:p>
        </p:txBody>
      </p:sp>
    </p:spTree>
    <p:extLst>
      <p:ext uri="{BB962C8B-B14F-4D97-AF65-F5344CB8AC3E}">
        <p14:creationId xmlns:p14="http://schemas.microsoft.com/office/powerpoint/2010/main" val="1693817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5</a:t>
            </a:fld>
            <a:endParaRPr lang="fr-FR"/>
          </a:p>
        </p:txBody>
      </p:sp>
    </p:spTree>
    <p:extLst>
      <p:ext uri="{BB962C8B-B14F-4D97-AF65-F5344CB8AC3E}">
        <p14:creationId xmlns:p14="http://schemas.microsoft.com/office/powerpoint/2010/main" val="11651740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6</a:t>
            </a:fld>
            <a:endParaRPr lang="fr-FR"/>
          </a:p>
        </p:txBody>
      </p:sp>
    </p:spTree>
    <p:extLst>
      <p:ext uri="{BB962C8B-B14F-4D97-AF65-F5344CB8AC3E}">
        <p14:creationId xmlns:p14="http://schemas.microsoft.com/office/powerpoint/2010/main" val="42047500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7</a:t>
            </a:fld>
            <a:endParaRPr lang="fr-FR"/>
          </a:p>
        </p:txBody>
      </p:sp>
    </p:spTree>
    <p:extLst>
      <p:ext uri="{BB962C8B-B14F-4D97-AF65-F5344CB8AC3E}">
        <p14:creationId xmlns:p14="http://schemas.microsoft.com/office/powerpoint/2010/main" val="14593885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8</a:t>
            </a:fld>
            <a:endParaRPr lang="fr-FR"/>
          </a:p>
        </p:txBody>
      </p:sp>
    </p:spTree>
    <p:extLst>
      <p:ext uri="{BB962C8B-B14F-4D97-AF65-F5344CB8AC3E}">
        <p14:creationId xmlns:p14="http://schemas.microsoft.com/office/powerpoint/2010/main" val="33919723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9</a:t>
            </a:fld>
            <a:endParaRPr lang="fr-FR"/>
          </a:p>
        </p:txBody>
      </p:sp>
    </p:spTree>
    <p:extLst>
      <p:ext uri="{BB962C8B-B14F-4D97-AF65-F5344CB8AC3E}">
        <p14:creationId xmlns:p14="http://schemas.microsoft.com/office/powerpoint/2010/main" val="2626973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10</a:t>
            </a:fld>
            <a:endParaRPr lang="fr-FR"/>
          </a:p>
        </p:txBody>
      </p:sp>
    </p:spTree>
    <p:extLst>
      <p:ext uri="{BB962C8B-B14F-4D97-AF65-F5344CB8AC3E}">
        <p14:creationId xmlns:p14="http://schemas.microsoft.com/office/powerpoint/2010/main" val="40823547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11</a:t>
            </a:fld>
            <a:endParaRPr lang="fr-FR"/>
          </a:p>
        </p:txBody>
      </p:sp>
    </p:spTree>
    <p:extLst>
      <p:ext uri="{BB962C8B-B14F-4D97-AF65-F5344CB8AC3E}">
        <p14:creationId xmlns:p14="http://schemas.microsoft.com/office/powerpoint/2010/main" val="373873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12</a:t>
            </a:fld>
            <a:endParaRPr lang="fr-FR"/>
          </a:p>
        </p:txBody>
      </p:sp>
    </p:spTree>
    <p:extLst>
      <p:ext uri="{BB962C8B-B14F-4D97-AF65-F5344CB8AC3E}">
        <p14:creationId xmlns:p14="http://schemas.microsoft.com/office/powerpoint/2010/main" val="4997337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13</a:t>
            </a:fld>
            <a:endParaRPr lang="fr-FR"/>
          </a:p>
        </p:txBody>
      </p:sp>
    </p:spTree>
    <p:extLst>
      <p:ext uri="{BB962C8B-B14F-4D97-AF65-F5344CB8AC3E}">
        <p14:creationId xmlns:p14="http://schemas.microsoft.com/office/powerpoint/2010/main" val="37046611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14</a:t>
            </a:fld>
            <a:endParaRPr lang="fr-FR"/>
          </a:p>
        </p:txBody>
      </p:sp>
    </p:spTree>
    <p:extLst>
      <p:ext uri="{BB962C8B-B14F-4D97-AF65-F5344CB8AC3E}">
        <p14:creationId xmlns:p14="http://schemas.microsoft.com/office/powerpoint/2010/main" val="33822888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15</a:t>
            </a:fld>
            <a:endParaRPr lang="fr-FR"/>
          </a:p>
        </p:txBody>
      </p:sp>
    </p:spTree>
    <p:extLst>
      <p:ext uri="{BB962C8B-B14F-4D97-AF65-F5344CB8AC3E}">
        <p14:creationId xmlns:p14="http://schemas.microsoft.com/office/powerpoint/2010/main" val="895971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48C09ADC-6A63-4BED-AAC6-0E6D15B11453}" type="datetime1">
              <a:rPr lang="fr-FR" smtClean="0"/>
              <a:t>19/09/2020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2611342341"/>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A06887D-8EE7-40E5-A9CF-C7A97F02FFF3}" type="datetime1">
              <a:rPr lang="fr-FR" smtClean="0"/>
              <a:t>19/09/2020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2348060710"/>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974F8B73-79DF-40BB-80A4-7AFAE2CEC291}" type="datetime1">
              <a:rPr lang="fr-FR" smtClean="0"/>
              <a:t>19/09/2020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1657019631"/>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BBD7132D-5761-462D-A850-269DCC782AA8}" type="datetime1">
              <a:rPr lang="fr-FR" smtClean="0"/>
              <a:t>19/09/2020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720549581"/>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3071F181-B4A8-474E-B52B-104594353FF2}" type="datetime1">
              <a:rPr lang="fr-FR" smtClean="0"/>
              <a:t>19/09/2020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83567845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C01331DB-C2F8-4BD7-B6F4-FC50266E91F4}" type="datetime1">
              <a:rPr lang="fr-FR" smtClean="0"/>
              <a:t>19/09/2020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101143754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5FD872D5-8513-4A83-96C4-2661F895699E}" type="datetime1">
              <a:rPr lang="fr-FR" smtClean="0"/>
              <a:t>19/09/2020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1578821940"/>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FBB8CFA1-3A92-470D-A67C-78D0C8C26C54}" type="datetime1">
              <a:rPr lang="fr-FR" smtClean="0"/>
              <a:t>19/09/2020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884797655"/>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41849B2-284F-424E-B758-F735378442CB}" type="datetime1">
              <a:rPr lang="fr-FR" smtClean="0"/>
              <a:t>19/09/2020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48299388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5DF8F2F-B697-49B8-956C-DEC9D51B9335}" type="datetime1">
              <a:rPr lang="fr-FR" smtClean="0"/>
              <a:t>19/09/2020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529994354"/>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54FEE9F-58EC-471A-8F0D-36C5E83B7AA0}" type="datetime1">
              <a:rPr lang="fr-FR" smtClean="0"/>
              <a:t>19/09/2020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666328967"/>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02B448-A162-4E0E-A861-AD7EEFDA420B}" type="datetime1">
              <a:rPr lang="fr-FR" smtClean="0"/>
              <a:t>19/09/2020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77B5580-0B97-4C3F-8018-F1C7114DCE38}" type="slidenum">
              <a:rPr lang="fr-FR" smtClean="0"/>
              <a:t>‹N°›</a:t>
            </a:fld>
            <a:endParaRPr lang="fr-FR"/>
          </a:p>
        </p:txBody>
      </p:sp>
    </p:spTree>
    <p:extLst>
      <p:ext uri="{BB962C8B-B14F-4D97-AF65-F5344CB8AC3E}">
        <p14:creationId xmlns:p14="http://schemas.microsoft.com/office/powerpoint/2010/main" val="28408300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5">
                <a:lumMod val="75000"/>
              </a:schemeClr>
            </a:gs>
            <a:gs pos="90000">
              <a:schemeClr val="bg1"/>
            </a:gs>
            <a:gs pos="86000">
              <a:schemeClr val="accent4">
                <a:lumMod val="60000"/>
                <a:lumOff val="40000"/>
              </a:schemeClr>
            </a:gs>
            <a:gs pos="16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701040" y="630936"/>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19/09/2020</a:t>
            </a:fld>
            <a:endParaRPr lang="fr-FR" sz="2000" b="1" dirty="0">
              <a:solidFill>
                <a:srgbClr val="7030A0"/>
              </a:solidFill>
              <a:latin typeface="Magneto" panose="04030805050802020D02" pitchFamily="82" charset="0"/>
            </a:endParaRPr>
          </a:p>
        </p:txBody>
      </p:sp>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l="-1"/>
          <a:stretch/>
        </p:blipFill>
        <p:spPr>
          <a:xfrm>
            <a:off x="1170025" y="1075765"/>
            <a:ext cx="9883457" cy="4706470"/>
          </a:xfrm>
          <a:prstGeom prst="rect">
            <a:avLst/>
          </a:prstGeom>
          <a:effectLst>
            <a:softEdge rad="127000"/>
          </a:effectLst>
        </p:spPr>
      </p:pic>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a:t>
            </a:fld>
            <a:endParaRPr lang="fr-FR" sz="1800" b="1" dirty="0">
              <a:solidFill>
                <a:srgbClr val="7030A0"/>
              </a:solidFill>
              <a:latin typeface="Magneto" panose="04030805050802020D02" pitchFamily="82" charset="0"/>
            </a:endParaRPr>
          </a:p>
        </p:txBody>
      </p:sp>
      <p:sp>
        <p:nvSpPr>
          <p:cNvPr id="8" name="Rectangle 7"/>
          <p:cNvSpPr/>
          <p:nvPr/>
        </p:nvSpPr>
        <p:spPr>
          <a:xfrm>
            <a:off x="1192306" y="1030039"/>
            <a:ext cx="9494907" cy="2862322"/>
          </a:xfrm>
          <a:prstGeom prst="rect">
            <a:avLst/>
          </a:prstGeom>
        </p:spPr>
        <p:txBody>
          <a:bodyPr wrap="none">
            <a:spAutoFit/>
          </a:bodyPr>
          <a:lstStyle/>
          <a:p>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a:t>
            </a:r>
            <a:r>
              <a:rPr lang="fr-FR" sz="6000" b="1" dirty="0" err="1"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Cudillero</a:t>
            </a:r>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a:t>
            </a:r>
          </a:p>
          <a:p>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a:t>
            </a:r>
            <a:r>
              <a:rPr lang="fr-FR" sz="6000" b="1" dirty="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la perle des </a:t>
            </a:r>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Asturies</a:t>
            </a:r>
          </a:p>
          <a:p>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a:t>
            </a:r>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N°5</a:t>
            </a:r>
            <a:endParaRPr lang="fr-FR" sz="6000" b="1" dirty="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4033169462"/>
      </p:ext>
    </p:extLst>
  </p:cSld>
  <p:clrMapOvr>
    <a:masterClrMapping/>
  </p:clrMapOvr>
  <mc:AlternateContent xmlns:mc="http://schemas.openxmlformats.org/markup-compatibility/2006">
    <mc:Choice xmlns:p14="http://schemas.microsoft.com/office/powerpoint/2010/main" Requires="p14">
      <p:transition spd="slow" p14:dur="7000" advTm="8000">
        <p:wedge/>
        <p:sndAc>
          <p:stSnd loop="1">
            <p:snd r:embed="rId3" name="765 music espagnolle insturmentale.wav"/>
          </p:stSnd>
        </p:sndAc>
      </p:transition>
    </mc:Choice>
    <mc:Fallback>
      <p:transition spd="slow" advTm="8000">
        <p:wedge/>
        <p:sndAc>
          <p:stSnd loop="1">
            <p:snd r:embed="rId3" name="765 music espagnolle insturmental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1" end="1"/>
                                            </p:txEl>
                                          </p:spTgt>
                                        </p:tgtEl>
                                        <p:attrNameLst>
                                          <p:attrName>ppt_w</p:attrName>
                                        </p:attrNameLst>
                                      </p:cBhvr>
                                    </p:anim>
                                    <p:anim by="(#ppt_w*0.50)" calcmode="lin" valueType="num">
                                      <p:cBhvr>
                                        <p:cTn id="24" dur="500" decel="50000" autoRev="1" fill="hold">
                                          <p:stCondLst>
                                            <p:cond delay="0"/>
                                          </p:stCondLst>
                                        </p:cTn>
                                        <p:tgtEl>
                                          <p:spTgt spid="8">
                                            <p:txEl>
                                              <p:pRg st="1" end="1"/>
                                            </p:txEl>
                                          </p:spTgt>
                                        </p:tgtEl>
                                        <p:attrNameLst>
                                          <p:attrName>ppt_x</p:attrName>
                                        </p:attrNameLst>
                                      </p:cBhvr>
                                    </p:anim>
                                    <p:anim from="(-#ppt_h/2)" to="(#ppt_y)" calcmode="lin" valueType="num">
                                      <p:cBhvr>
                                        <p:cTn id="25" dur="1000" fill="hold">
                                          <p:stCondLst>
                                            <p:cond delay="0"/>
                                          </p:stCondLst>
                                        </p:cTn>
                                        <p:tgtEl>
                                          <p:spTgt spid="8">
                                            <p:txEl>
                                              <p:pRg st="1" end="1"/>
                                            </p:txEl>
                                          </p:spTgt>
                                        </p:tgtEl>
                                        <p:attrNameLst>
                                          <p:attrName>ppt_y</p:attrName>
                                        </p:attrNameLst>
                                      </p:cBhvr>
                                    </p:anim>
                                    <p:animRot by="21600000">
                                      <p:cBhvr>
                                        <p:cTn id="26" dur="1000" fill="hold">
                                          <p:stCondLst>
                                            <p:cond delay="0"/>
                                          </p:stCondLst>
                                        </p:cTn>
                                        <p:tgtEl>
                                          <p:spTgt spid="8">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8">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8">
                                            <p:txEl>
                                              <p:pRg st="2" end="2"/>
                                            </p:txEl>
                                          </p:spTgt>
                                        </p:tgtEl>
                                        <p:attrNameLst>
                                          <p:attrName>ppt_w</p:attrName>
                                        </p:attrNameLst>
                                      </p:cBhvr>
                                    </p:anim>
                                    <p:anim by="(#ppt_w*0.50)" calcmode="lin" valueType="num">
                                      <p:cBhvr>
                                        <p:cTn id="32" dur="500" decel="50000" autoRev="1" fill="hold">
                                          <p:stCondLst>
                                            <p:cond delay="0"/>
                                          </p:stCondLst>
                                        </p:cTn>
                                        <p:tgtEl>
                                          <p:spTgt spid="8">
                                            <p:txEl>
                                              <p:pRg st="2" end="2"/>
                                            </p:txEl>
                                          </p:spTgt>
                                        </p:tgtEl>
                                        <p:attrNameLst>
                                          <p:attrName>ppt_x</p:attrName>
                                        </p:attrNameLst>
                                      </p:cBhvr>
                                    </p:anim>
                                    <p:anim from="(-#ppt_h/2)" to="(#ppt_y)" calcmode="lin" valueType="num">
                                      <p:cBhvr>
                                        <p:cTn id="33" dur="1000" fill="hold">
                                          <p:stCondLst>
                                            <p:cond delay="0"/>
                                          </p:stCondLst>
                                        </p:cTn>
                                        <p:tgtEl>
                                          <p:spTgt spid="8">
                                            <p:txEl>
                                              <p:pRg st="2" end="2"/>
                                            </p:txEl>
                                          </p:spTgt>
                                        </p:tgtEl>
                                        <p:attrNameLst>
                                          <p:attrName>ppt_y</p:attrName>
                                        </p:attrNameLst>
                                      </p:cBhvr>
                                    </p:anim>
                                    <p:animRot by="21600000">
                                      <p:cBhvr>
                                        <p:cTn id="34"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5">
                <a:lumMod val="75000"/>
              </a:schemeClr>
            </a:gs>
            <a:gs pos="90000">
              <a:schemeClr val="bg1"/>
            </a:gs>
            <a:gs pos="86000">
              <a:schemeClr val="accent4">
                <a:lumMod val="60000"/>
                <a:lumOff val="40000"/>
              </a:schemeClr>
            </a:gs>
            <a:gs pos="16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721486" y="656120"/>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19/09/2020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2</a:t>
            </a:fld>
            <a:endParaRPr lang="fr-FR" sz="1800" b="1" dirty="0">
              <a:solidFill>
                <a:srgbClr val="7030A0"/>
              </a:solidFill>
              <a:latin typeface="Magneto" panose="04030805050802020D02" pitchFamily="82" charset="0"/>
            </a:endParaRPr>
          </a:p>
        </p:txBody>
      </p:sp>
      <p:sp>
        <p:nvSpPr>
          <p:cNvPr id="2" name="Rectangle 1"/>
          <p:cNvSpPr/>
          <p:nvPr/>
        </p:nvSpPr>
        <p:spPr>
          <a:xfrm>
            <a:off x="1379592" y="1012954"/>
            <a:ext cx="9687337" cy="4832092"/>
          </a:xfrm>
          <a:prstGeom prst="rect">
            <a:avLst/>
          </a:prstGeom>
        </p:spPr>
        <p:txBody>
          <a:bodyPr wrap="square">
            <a:spAutoFit/>
          </a:bodyPr>
          <a:lstStyle/>
          <a:p>
            <a:r>
              <a:rPr lang="fr-FR" sz="2800" b="1" dirty="0" smtClean="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De </a:t>
            </a:r>
            <a:r>
              <a:rPr lang="fr-FR" sz="2800" b="1" dirty="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par sa forme de village suspendu, en forme d'amphithéâtre, </a:t>
            </a:r>
            <a:r>
              <a:rPr lang="fr-FR" sz="2800" b="1" dirty="0" err="1">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Cudillero</a:t>
            </a:r>
            <a:r>
              <a:rPr lang="fr-FR" sz="2800" b="1" dirty="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 est l'un des plus célèbres,  et photographiés des villages de pêcheurs du Nord de l'Espagne. Pittoresque, il illustre clairement les origines maritimes, et la tradition marine, de ce village reculé, lové dans un abri naturel de la roche. C’est dans la zone autour du port que se concentre la grande partie de l’activité touristique. C’est ici que l’on trouve des maisons typiques, éparpillées sur le flanc des falaises.. </a:t>
            </a:r>
          </a:p>
        </p:txBody>
      </p:sp>
    </p:spTree>
    <p:extLst>
      <p:ext uri="{BB962C8B-B14F-4D97-AF65-F5344CB8AC3E}">
        <p14:creationId xmlns:p14="http://schemas.microsoft.com/office/powerpoint/2010/main" val="2943405528"/>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5">
                <a:lumMod val="75000"/>
              </a:schemeClr>
            </a:gs>
            <a:gs pos="90000">
              <a:schemeClr val="bg1"/>
            </a:gs>
            <a:gs pos="86000">
              <a:schemeClr val="accent4">
                <a:lumMod val="60000"/>
                <a:lumOff val="40000"/>
              </a:schemeClr>
            </a:gs>
            <a:gs pos="16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19/09/2020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3</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01153" y="1106804"/>
            <a:ext cx="7100048" cy="4703782"/>
          </a:xfrm>
          <a:prstGeom prst="rect">
            <a:avLst/>
          </a:prstGeom>
          <a:effectLst>
            <a:softEdge rad="127000"/>
          </a:effectLst>
        </p:spPr>
      </p:pic>
    </p:spTree>
    <p:extLst>
      <p:ext uri="{BB962C8B-B14F-4D97-AF65-F5344CB8AC3E}">
        <p14:creationId xmlns:p14="http://schemas.microsoft.com/office/powerpoint/2010/main" val="341101404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5">
                <a:lumMod val="75000"/>
              </a:schemeClr>
            </a:gs>
            <a:gs pos="90000">
              <a:schemeClr val="bg1"/>
            </a:gs>
            <a:gs pos="86000">
              <a:schemeClr val="accent4">
                <a:lumMod val="60000"/>
                <a:lumOff val="40000"/>
              </a:schemeClr>
            </a:gs>
            <a:gs pos="16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19/09/2020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4</a:t>
            </a:fld>
            <a:endParaRPr lang="fr-FR" sz="1800" b="1" dirty="0">
              <a:solidFill>
                <a:srgbClr val="7030A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3691935" y="1074061"/>
            <a:ext cx="4764741" cy="4764741"/>
          </a:xfrm>
          <a:prstGeom prst="rect">
            <a:avLst/>
          </a:prstGeom>
          <a:effectLst>
            <a:softEdge rad="127000"/>
          </a:effectLst>
        </p:spPr>
      </p:pic>
    </p:spTree>
    <p:extLst>
      <p:ext uri="{BB962C8B-B14F-4D97-AF65-F5344CB8AC3E}">
        <p14:creationId xmlns:p14="http://schemas.microsoft.com/office/powerpoint/2010/main" val="1718972619"/>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5">
                <a:lumMod val="75000"/>
              </a:schemeClr>
            </a:gs>
            <a:gs pos="90000">
              <a:schemeClr val="bg1"/>
            </a:gs>
            <a:gs pos="86000">
              <a:schemeClr val="accent4">
                <a:lumMod val="60000"/>
                <a:lumOff val="40000"/>
              </a:schemeClr>
            </a:gs>
            <a:gs pos="16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19/09/2020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5</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21544" r="-1137"/>
          <a:stretch/>
        </p:blipFill>
        <p:spPr>
          <a:xfrm>
            <a:off x="4156541" y="1037664"/>
            <a:ext cx="4113400" cy="4782671"/>
          </a:xfrm>
          <a:prstGeom prst="rect">
            <a:avLst/>
          </a:prstGeom>
          <a:effectLst>
            <a:softEdge rad="127000"/>
          </a:effectLst>
        </p:spPr>
      </p:pic>
    </p:spTree>
    <p:extLst>
      <p:ext uri="{BB962C8B-B14F-4D97-AF65-F5344CB8AC3E}">
        <p14:creationId xmlns:p14="http://schemas.microsoft.com/office/powerpoint/2010/main" val="206407912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5">
                <a:lumMod val="75000"/>
              </a:schemeClr>
            </a:gs>
            <a:gs pos="90000">
              <a:schemeClr val="bg1"/>
            </a:gs>
            <a:gs pos="86000">
              <a:schemeClr val="accent4">
                <a:lumMod val="60000"/>
                <a:lumOff val="40000"/>
              </a:schemeClr>
            </a:gs>
            <a:gs pos="16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19/09/2020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6</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778" b="10444"/>
          <a:stretch/>
        </p:blipFill>
        <p:spPr>
          <a:xfrm>
            <a:off x="2000766" y="1021234"/>
            <a:ext cx="8214852" cy="4870395"/>
          </a:xfrm>
          <a:prstGeom prst="rect">
            <a:avLst/>
          </a:prstGeom>
          <a:effectLst>
            <a:softEdge rad="127000"/>
          </a:effectLst>
        </p:spPr>
      </p:pic>
    </p:spTree>
    <p:extLst>
      <p:ext uri="{BB962C8B-B14F-4D97-AF65-F5344CB8AC3E}">
        <p14:creationId xmlns:p14="http://schemas.microsoft.com/office/powerpoint/2010/main" val="368036291"/>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5">
                <a:lumMod val="75000"/>
              </a:schemeClr>
            </a:gs>
            <a:gs pos="90000">
              <a:schemeClr val="bg1"/>
            </a:gs>
            <a:gs pos="86000">
              <a:schemeClr val="accent4">
                <a:lumMod val="60000"/>
                <a:lumOff val="40000"/>
              </a:schemeClr>
            </a:gs>
            <a:gs pos="16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19/09/2020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7</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81834" y="1100465"/>
            <a:ext cx="7126941" cy="4722411"/>
          </a:xfrm>
          <a:prstGeom prst="rect">
            <a:avLst/>
          </a:prstGeom>
          <a:effectLst>
            <a:softEdge rad="127000"/>
          </a:effectLst>
        </p:spPr>
      </p:pic>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8456676" y="5217662"/>
            <a:ext cx="726142" cy="524435"/>
          </a:xfrm>
          <a:prstGeom prst="rect">
            <a:avLst/>
          </a:prstGeom>
        </p:spPr>
      </p:pic>
    </p:spTree>
    <p:extLst>
      <p:ext uri="{BB962C8B-B14F-4D97-AF65-F5344CB8AC3E}">
        <p14:creationId xmlns:p14="http://schemas.microsoft.com/office/powerpoint/2010/main" val="2459787666"/>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5">
                <a:lumMod val="75000"/>
              </a:schemeClr>
            </a:gs>
            <a:gs pos="90000">
              <a:schemeClr val="bg1"/>
            </a:gs>
            <a:gs pos="86000">
              <a:schemeClr val="accent4">
                <a:lumMod val="60000"/>
                <a:lumOff val="40000"/>
              </a:schemeClr>
            </a:gs>
            <a:gs pos="16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19/09/2020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8</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134" b="7872"/>
          <a:stretch/>
        </p:blipFill>
        <p:spPr>
          <a:xfrm>
            <a:off x="2129903" y="994493"/>
            <a:ext cx="7932194" cy="4869013"/>
          </a:xfrm>
          <a:prstGeom prst="rect">
            <a:avLst/>
          </a:prstGeom>
          <a:effectLst>
            <a:softEdge rad="127000"/>
          </a:effectLst>
        </p:spPr>
      </p:pic>
    </p:spTree>
    <p:extLst>
      <p:ext uri="{BB962C8B-B14F-4D97-AF65-F5344CB8AC3E}">
        <p14:creationId xmlns:p14="http://schemas.microsoft.com/office/powerpoint/2010/main" val="570747666"/>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5">
                <a:lumMod val="75000"/>
              </a:schemeClr>
            </a:gs>
            <a:gs pos="90000">
              <a:schemeClr val="bg1"/>
            </a:gs>
            <a:gs pos="86000">
              <a:schemeClr val="accent4">
                <a:lumMod val="60000"/>
                <a:lumOff val="40000"/>
              </a:schemeClr>
            </a:gs>
            <a:gs pos="16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19/09/2020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9</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154" b="11088"/>
          <a:stretch/>
        </p:blipFill>
        <p:spPr>
          <a:xfrm>
            <a:off x="2061022" y="1039146"/>
            <a:ext cx="8069956" cy="4779707"/>
          </a:xfrm>
          <a:prstGeom prst="rect">
            <a:avLst/>
          </a:prstGeom>
          <a:effectLst>
            <a:softEdge rad="127000"/>
          </a:effectLst>
        </p:spPr>
      </p:pic>
    </p:spTree>
    <p:extLst>
      <p:ext uri="{BB962C8B-B14F-4D97-AF65-F5344CB8AC3E}">
        <p14:creationId xmlns:p14="http://schemas.microsoft.com/office/powerpoint/2010/main" val="4236220745"/>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5">
                <a:lumMod val="75000"/>
              </a:schemeClr>
            </a:gs>
            <a:gs pos="90000">
              <a:schemeClr val="bg1"/>
            </a:gs>
            <a:gs pos="86000">
              <a:schemeClr val="accent4">
                <a:lumMod val="60000"/>
                <a:lumOff val="40000"/>
              </a:schemeClr>
            </a:gs>
            <a:gs pos="16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19/09/2020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10</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134" b="7551"/>
          <a:stretch/>
        </p:blipFill>
        <p:spPr>
          <a:xfrm>
            <a:off x="2228729" y="1046869"/>
            <a:ext cx="7734542" cy="4764261"/>
          </a:xfrm>
          <a:prstGeom prst="rect">
            <a:avLst/>
          </a:prstGeom>
          <a:effectLst>
            <a:softEdge rad="127000"/>
          </a:effectLst>
        </p:spPr>
      </p:pic>
    </p:spTree>
    <p:extLst>
      <p:ext uri="{BB962C8B-B14F-4D97-AF65-F5344CB8AC3E}">
        <p14:creationId xmlns:p14="http://schemas.microsoft.com/office/powerpoint/2010/main" val="1687557725"/>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5">
                <a:lumMod val="75000"/>
              </a:schemeClr>
            </a:gs>
            <a:gs pos="90000">
              <a:schemeClr val="bg1"/>
            </a:gs>
            <a:gs pos="86000">
              <a:schemeClr val="accent4">
                <a:lumMod val="60000"/>
                <a:lumOff val="40000"/>
              </a:schemeClr>
            </a:gs>
            <a:gs pos="16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19/09/2020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11</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347"/>
          <a:stretch/>
        </p:blipFill>
        <p:spPr>
          <a:xfrm>
            <a:off x="2462492" y="1093710"/>
            <a:ext cx="7267015" cy="4670580"/>
          </a:xfrm>
          <a:prstGeom prst="rect">
            <a:avLst/>
          </a:prstGeom>
          <a:effectLst>
            <a:softEdge rad="127000"/>
          </a:effectLst>
        </p:spPr>
      </p:pic>
    </p:spTree>
    <p:extLst>
      <p:ext uri="{BB962C8B-B14F-4D97-AF65-F5344CB8AC3E}">
        <p14:creationId xmlns:p14="http://schemas.microsoft.com/office/powerpoint/2010/main" val="77072661"/>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5">
                <a:lumMod val="75000"/>
              </a:schemeClr>
            </a:gs>
            <a:gs pos="90000">
              <a:schemeClr val="bg1"/>
            </a:gs>
            <a:gs pos="86000">
              <a:schemeClr val="accent4">
                <a:lumMod val="60000"/>
                <a:lumOff val="40000"/>
              </a:schemeClr>
            </a:gs>
            <a:gs pos="16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19/09/2020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12</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11561"/>
          <a:stretch/>
        </p:blipFill>
        <p:spPr>
          <a:xfrm>
            <a:off x="2532529" y="1068415"/>
            <a:ext cx="7126941" cy="4721170"/>
          </a:xfrm>
          <a:prstGeom prst="rect">
            <a:avLst/>
          </a:prstGeom>
          <a:effectLst>
            <a:softEdge rad="127000"/>
          </a:effectLst>
        </p:spPr>
      </p:pic>
    </p:spTree>
    <p:extLst>
      <p:ext uri="{BB962C8B-B14F-4D97-AF65-F5344CB8AC3E}">
        <p14:creationId xmlns:p14="http://schemas.microsoft.com/office/powerpoint/2010/main" val="2589233506"/>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5">
                <a:lumMod val="75000"/>
              </a:schemeClr>
            </a:gs>
            <a:gs pos="90000">
              <a:schemeClr val="bg1"/>
            </a:gs>
            <a:gs pos="86000">
              <a:schemeClr val="accent4">
                <a:lumMod val="60000"/>
                <a:lumOff val="40000"/>
              </a:schemeClr>
            </a:gs>
            <a:gs pos="16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19/09/2020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13</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299447" y="1086679"/>
            <a:ext cx="7490012" cy="4750021"/>
          </a:xfrm>
          <a:prstGeom prst="rect">
            <a:avLst/>
          </a:prstGeom>
          <a:effectLst>
            <a:softEdge rad="127000"/>
          </a:effectLst>
        </p:spPr>
      </p:pic>
    </p:spTree>
    <p:extLst>
      <p:ext uri="{BB962C8B-B14F-4D97-AF65-F5344CB8AC3E}">
        <p14:creationId xmlns:p14="http://schemas.microsoft.com/office/powerpoint/2010/main" val="249809344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5">
                <a:lumMod val="75000"/>
              </a:schemeClr>
            </a:gs>
            <a:gs pos="90000">
              <a:schemeClr val="bg1"/>
            </a:gs>
            <a:gs pos="86000">
              <a:schemeClr val="accent4">
                <a:lumMod val="60000"/>
                <a:lumOff val="40000"/>
              </a:schemeClr>
            </a:gs>
            <a:gs pos="16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19/09/2020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14</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407023" y="1063470"/>
            <a:ext cx="7525853" cy="4825900"/>
          </a:xfrm>
          <a:prstGeom prst="rect">
            <a:avLst/>
          </a:prstGeom>
          <a:effectLst>
            <a:softEdge rad="127000"/>
          </a:effectLst>
        </p:spPr>
      </p:pic>
    </p:spTree>
    <p:extLst>
      <p:ext uri="{BB962C8B-B14F-4D97-AF65-F5344CB8AC3E}">
        <p14:creationId xmlns:p14="http://schemas.microsoft.com/office/powerpoint/2010/main" val="140046745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5">
                <a:lumMod val="75000"/>
              </a:schemeClr>
            </a:gs>
            <a:gs pos="90000">
              <a:schemeClr val="bg1"/>
            </a:gs>
            <a:gs pos="86000">
              <a:schemeClr val="accent4">
                <a:lumMod val="60000"/>
                <a:lumOff val="40000"/>
              </a:schemeClr>
            </a:gs>
            <a:gs pos="16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701040" y="630936"/>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19/09/2020</a:t>
            </a:fld>
            <a:endParaRPr lang="fr-FR" sz="2000" b="1" dirty="0">
              <a:solidFill>
                <a:srgbClr val="7030A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54763" y="1072692"/>
            <a:ext cx="9882473" cy="4712616"/>
          </a:xfrm>
          <a:prstGeom prst="rect">
            <a:avLst/>
          </a:prstGeom>
        </p:spPr>
      </p:pic>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15</a:t>
            </a:fld>
            <a:endParaRPr lang="fr-FR" sz="1800" b="1" dirty="0">
              <a:solidFill>
                <a:srgbClr val="7030A0"/>
              </a:solidFill>
              <a:latin typeface="Magneto" panose="04030805050802020D02" pitchFamily="82" charset="0"/>
            </a:endParaRPr>
          </a:p>
        </p:txBody>
      </p:sp>
      <p:sp>
        <p:nvSpPr>
          <p:cNvPr id="8" name="Rectangle 7"/>
          <p:cNvSpPr/>
          <p:nvPr/>
        </p:nvSpPr>
        <p:spPr>
          <a:xfrm>
            <a:off x="2053066" y="962804"/>
            <a:ext cx="8085868" cy="2862322"/>
          </a:xfrm>
          <a:prstGeom prst="rect">
            <a:avLst/>
          </a:prstGeom>
        </p:spPr>
        <p:txBody>
          <a:bodyPr wrap="none">
            <a:spAutoFit/>
          </a:bodyPr>
          <a:lstStyle/>
          <a:p>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C’était</a:t>
            </a:r>
          </a:p>
          <a:p>
            <a:r>
              <a:rPr lang="fr-FR" sz="6000" b="1" dirty="0" err="1"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Cudillero</a:t>
            </a:r>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a:t>
            </a:r>
            <a:r>
              <a:rPr lang="fr-FR" sz="6000" b="1" dirty="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la </a:t>
            </a:r>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perle</a:t>
            </a:r>
          </a:p>
          <a:p>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des </a:t>
            </a:r>
            <a:r>
              <a:rPr lang="fr-FR" sz="6000" b="1" dirty="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Asturies</a:t>
            </a:r>
          </a:p>
        </p:txBody>
      </p:sp>
    </p:spTree>
    <p:extLst>
      <p:ext uri="{BB962C8B-B14F-4D97-AF65-F5344CB8AC3E}">
        <p14:creationId xmlns:p14="http://schemas.microsoft.com/office/powerpoint/2010/main" val="509546169"/>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1" end="1"/>
                                            </p:txEl>
                                          </p:spTgt>
                                        </p:tgtEl>
                                        <p:attrNameLst>
                                          <p:attrName>ppt_w</p:attrName>
                                        </p:attrNameLst>
                                      </p:cBhvr>
                                    </p:anim>
                                    <p:anim by="(#ppt_w*0.50)" calcmode="lin" valueType="num">
                                      <p:cBhvr>
                                        <p:cTn id="24" dur="500" decel="50000" autoRev="1" fill="hold">
                                          <p:stCondLst>
                                            <p:cond delay="0"/>
                                          </p:stCondLst>
                                        </p:cTn>
                                        <p:tgtEl>
                                          <p:spTgt spid="8">
                                            <p:txEl>
                                              <p:pRg st="1" end="1"/>
                                            </p:txEl>
                                          </p:spTgt>
                                        </p:tgtEl>
                                        <p:attrNameLst>
                                          <p:attrName>ppt_x</p:attrName>
                                        </p:attrNameLst>
                                      </p:cBhvr>
                                    </p:anim>
                                    <p:anim from="(-#ppt_h/2)" to="(#ppt_y)" calcmode="lin" valueType="num">
                                      <p:cBhvr>
                                        <p:cTn id="25" dur="1000" fill="hold">
                                          <p:stCondLst>
                                            <p:cond delay="0"/>
                                          </p:stCondLst>
                                        </p:cTn>
                                        <p:tgtEl>
                                          <p:spTgt spid="8">
                                            <p:txEl>
                                              <p:pRg st="1" end="1"/>
                                            </p:txEl>
                                          </p:spTgt>
                                        </p:tgtEl>
                                        <p:attrNameLst>
                                          <p:attrName>ppt_y</p:attrName>
                                        </p:attrNameLst>
                                      </p:cBhvr>
                                    </p:anim>
                                    <p:animRot by="21600000">
                                      <p:cBhvr>
                                        <p:cTn id="26" dur="1000" fill="hold">
                                          <p:stCondLst>
                                            <p:cond delay="0"/>
                                          </p:stCondLst>
                                        </p:cTn>
                                        <p:tgtEl>
                                          <p:spTgt spid="8">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8">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8">
                                            <p:txEl>
                                              <p:pRg st="2" end="2"/>
                                            </p:txEl>
                                          </p:spTgt>
                                        </p:tgtEl>
                                        <p:attrNameLst>
                                          <p:attrName>ppt_w</p:attrName>
                                        </p:attrNameLst>
                                      </p:cBhvr>
                                    </p:anim>
                                    <p:anim by="(#ppt_w*0.50)" calcmode="lin" valueType="num">
                                      <p:cBhvr>
                                        <p:cTn id="32" dur="500" decel="50000" autoRev="1" fill="hold">
                                          <p:stCondLst>
                                            <p:cond delay="0"/>
                                          </p:stCondLst>
                                        </p:cTn>
                                        <p:tgtEl>
                                          <p:spTgt spid="8">
                                            <p:txEl>
                                              <p:pRg st="2" end="2"/>
                                            </p:txEl>
                                          </p:spTgt>
                                        </p:tgtEl>
                                        <p:attrNameLst>
                                          <p:attrName>ppt_x</p:attrName>
                                        </p:attrNameLst>
                                      </p:cBhvr>
                                    </p:anim>
                                    <p:anim from="(-#ppt_h/2)" to="(#ppt_y)" calcmode="lin" valueType="num">
                                      <p:cBhvr>
                                        <p:cTn id="33" dur="1000" fill="hold">
                                          <p:stCondLst>
                                            <p:cond delay="0"/>
                                          </p:stCondLst>
                                        </p:cTn>
                                        <p:tgtEl>
                                          <p:spTgt spid="8">
                                            <p:txEl>
                                              <p:pRg st="2" end="2"/>
                                            </p:txEl>
                                          </p:spTgt>
                                        </p:tgtEl>
                                        <p:attrNameLst>
                                          <p:attrName>ppt_y</p:attrName>
                                        </p:attrNameLst>
                                      </p:cBhvr>
                                    </p:anim>
                                    <p:animRot by="21600000">
                                      <p:cBhvr>
                                        <p:cTn id="34"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76</TotalTime>
  <Words>201</Words>
  <Application>Microsoft Office PowerPoint</Application>
  <PresentationFormat>Grand écran</PresentationFormat>
  <Paragraphs>67</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13</cp:revision>
  <dcterms:created xsi:type="dcterms:W3CDTF">2020-09-19T14:40:14Z</dcterms:created>
  <dcterms:modified xsi:type="dcterms:W3CDTF">2020-09-19T19:08:00Z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