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r4H50YkhlcGdewqbTbT7Q==" hashData="oHdszT5zfV1JYt9/PrqGHqwvheLqlh2BhM9VxIRezpW/w+fJOm9XCKv4EnNJOce4s7D5RRbOC1flOTgZZ2k1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1170025" y="1075765"/>
            <a:ext cx="9883457" cy="4706470"/>
          </a:xfrm>
          <a:prstGeom prst="rect">
            <a:avLst/>
          </a:prstGeom>
          <a:effectLst>
            <a:softEdge rad="127000"/>
          </a:effectLst>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1192306" y="1030039"/>
            <a:ext cx="9494907"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la perle des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N°1</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765 music espagnolle insturmentale.wav"/>
          </p:stSnd>
        </p:sndAc>
      </p:transition>
    </mc:Choice>
    <mc:Fallback>
      <p:transition spd="slow" advTm="8000">
        <p:wedge/>
        <p:sndAc>
          <p:stSnd loop="1">
            <p:snd r:embed="rId3" name="765 music espagnolle insturmenta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379592" y="1012954"/>
            <a:ext cx="9687337" cy="4832092"/>
          </a:xfrm>
          <a:prstGeom prst="rect">
            <a:avLst/>
          </a:prstGeom>
        </p:spPr>
        <p:txBody>
          <a:bodyPr wrap="square">
            <a:spAutoFit/>
          </a:bodyPr>
          <a:lstStyle/>
          <a:p>
            <a:r>
              <a:rPr lang="fr-FR" sz="28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De </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par sa forme de village suspendu, en forme d'amphithéâtre, </a:t>
            </a:r>
            <a:r>
              <a:rPr lang="fr-FR" sz="28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Cudillero</a:t>
            </a:r>
            <a:r>
              <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est l'un des plus célèbres,  et photographiés des villages de pêcheurs du Nord de l'Espagne. Pittoresque, il illustre clairement les origines maritimes, et la tradition marine, de ce village reculé, lové dans un abri naturel de la roche. C’est dans la zone autour du port que se concentre la grande partie de l’activité touristique. C’est ici que l’on trouve des maisons typiques, éparpillées sur le flanc des falaises.. </a:t>
            </a:r>
            <a:endParaRPr lang="fr-FR" sz="28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3" y="1106804"/>
            <a:ext cx="7100048" cy="470378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6000" y="1103778"/>
            <a:ext cx="7530353" cy="4706471"/>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66800"/>
            <a:ext cx="7620000" cy="4724400"/>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47750"/>
            <a:ext cx="7620000" cy="4762500"/>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7535" y="1025142"/>
            <a:ext cx="7256929" cy="4807715"/>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1323" y="1011625"/>
            <a:ext cx="7149353" cy="4834750"/>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4" y="1020900"/>
            <a:ext cx="7297271" cy="4816199"/>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4429" y="1051963"/>
            <a:ext cx="7203141" cy="4754073"/>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15069"/>
            <a:ext cx="6898342" cy="4716742"/>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004887"/>
            <a:ext cx="7620000" cy="4848225"/>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1751" y="1111601"/>
            <a:ext cx="6252882" cy="4689662"/>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066682"/>
            <a:ext cx="6840071" cy="4779500"/>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5">
                <a:lumMod val="75000"/>
              </a:schemeClr>
            </a:gs>
            <a:gs pos="90000">
              <a:schemeClr val="bg1"/>
            </a:gs>
            <a:gs pos="86000">
              <a:schemeClr val="accent4">
                <a:lumMod val="60000"/>
                <a:lumOff val="40000"/>
              </a:schemeClr>
            </a:gs>
            <a:gs pos="16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19/09/2020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4763" y="1072692"/>
            <a:ext cx="9882473" cy="4712616"/>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053066" y="962804"/>
            <a:ext cx="8085868"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C’était</a:t>
            </a:r>
            <a:endPar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Cudillero</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la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perle</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des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Asturies</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201</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2020-09-19T14:40:14Z</dcterms:created>
  <dcterms:modified xsi:type="dcterms:W3CDTF">2020-09-19T18:23:48Z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