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72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4" r:id="rId18"/>
    <p:sldId id="275" r:id="rId19"/>
    <p:sldId id="276" r:id="rId20"/>
    <p:sldId id="277" r:id="rId21"/>
    <p:sldId id="278" r:id="rId22"/>
    <p:sldId id="273" r:id="rId23"/>
    <p:sldId id="280" r:id="rId24"/>
    <p:sldId id="284" r:id="rId25"/>
    <p:sldId id="282" r:id="rId26"/>
    <p:sldId id="283" r:id="rId27"/>
    <p:sldId id="267" r:id="rId28"/>
    <p:sldId id="281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6QLvyKt2tjrdY1vOwsxnA==" hashData="ONIIzpvZ6CTC8mkaIUPvhyCj0K0SeLlnkn1UYnKpWc8OWhM1tZZjMDW0dN8L6fKsF3OWJ7hXTGFm8jBfBmw9X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6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EA0D8A-10D0-4331-A462-D39BE40DF699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1293B0-47E3-4057-8F45-7D53277858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33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287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468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127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080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5524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804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5223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77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8566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1351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1895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3966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673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0709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3929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9090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2370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471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8986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9030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954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6681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1659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052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9209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82098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95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54576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6001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A9F5-4A9C-484C-8A33-A169F86990C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22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7428-A381-4B40-BD9A-EDF80C324167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31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13E1-BE6D-4815-893E-C44F84B3C2F0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0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5F4F8-5863-4723-8C4A-60AD5362E3E4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278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1FA9B-F6E7-4CD1-890F-87318A4F4E31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847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EB7D-334B-44BD-A9E5-4A0A81192317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64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819B2-505F-4992-B568-8406623647CA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7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1A93-43A7-496C-BB29-8BF287CE06DB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85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840E-EA45-460F-8787-F02314F49481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15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40BB-42B8-4142-A138-1A6597112D00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333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3CA1-BC9C-42D4-B432-DC03895B10BC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13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288A5-CC9A-49E6-9E20-40294939CF5F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783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451" y="1155788"/>
            <a:ext cx="9817110" cy="45556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87450" y="1155788"/>
            <a:ext cx="981711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es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dessous à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l’année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 voisine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au choix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827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audio1.wav"/>
          </p:stSnd>
        </p:sndAc>
      </p:transition>
    </mc:Choice>
    <mc:Fallback>
      <p:transition spd="slow" advTm="16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248" r="167" b="8635"/>
          <a:stretch/>
        </p:blipFill>
        <p:spPr>
          <a:xfrm>
            <a:off x="1161203" y="1162735"/>
            <a:ext cx="9869593" cy="45208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89937" y="4571951"/>
            <a:ext cx="93987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Avant je mettais cela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41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5625" y="1175892"/>
            <a:ext cx="6120749" cy="486059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195732" y="1175890"/>
            <a:ext cx="78005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Mamie tu l’avais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fendue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96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870" y="1046870"/>
            <a:ext cx="4994031" cy="499403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38588" y="3175585"/>
            <a:ext cx="731482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Mes changements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à l’année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mes Frous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frous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822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2161915" y="1160685"/>
            <a:ext cx="7868170" cy="4524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7083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98866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9"/>
          <a:stretch/>
        </p:blipFill>
        <p:spPr>
          <a:xfrm>
            <a:off x="1295400" y="1178260"/>
            <a:ext cx="9733671" cy="4574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40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585" r="500"/>
          <a:stretch/>
        </p:blipFill>
        <p:spPr>
          <a:xfrm>
            <a:off x="2405575" y="1164895"/>
            <a:ext cx="7301133" cy="4521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9615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344" y="254390"/>
            <a:ext cx="5458265" cy="54582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97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5549" y="-139505"/>
            <a:ext cx="6040902" cy="604090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70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6151" y="1196174"/>
            <a:ext cx="6830642" cy="445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47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0855" y="1143648"/>
            <a:ext cx="6710289" cy="504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12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4221" y="-486622"/>
            <a:ext cx="8060787" cy="770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326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5"/>
          <a:stretch/>
        </p:blipFill>
        <p:spPr>
          <a:xfrm>
            <a:off x="2912015" y="1167618"/>
            <a:ext cx="6358594" cy="4501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33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7292" y="1172479"/>
            <a:ext cx="5697416" cy="458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58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0820" y="1139483"/>
            <a:ext cx="4300984" cy="463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90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-136527"/>
            <a:ext cx="5143500" cy="685800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11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42"/>
          <a:stretch/>
        </p:blipFill>
        <p:spPr>
          <a:xfrm>
            <a:off x="2299918" y="656490"/>
            <a:ext cx="7592163" cy="516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30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446" y="1166446"/>
            <a:ext cx="4677508" cy="467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20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7261" y="162047"/>
            <a:ext cx="6522181" cy="652218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0" y="888631"/>
            <a:ext cx="51435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87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7692" y="607484"/>
            <a:ext cx="6348046" cy="514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1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0062" y="944030"/>
            <a:ext cx="6031523" cy="488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413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9900" y="1175849"/>
            <a:ext cx="6172200" cy="4579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798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71" l="4844" r="96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575" y="1178719"/>
            <a:ext cx="5136777" cy="450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46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9682" y="891988"/>
            <a:ext cx="5123330" cy="51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736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30" b="91296" l="0" r="996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0586" y="656489"/>
            <a:ext cx="10058400" cy="5533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8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6787" y="1143000"/>
            <a:ext cx="9843247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4600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8221" y="1136427"/>
            <a:ext cx="4895557" cy="4573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7805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7646" y="1134764"/>
            <a:ext cx="6013939" cy="4615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1533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149494"/>
            <a:ext cx="9601199" cy="45479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687581" y="3465513"/>
            <a:ext cx="881683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es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dessous à l’année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la voisine au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choix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98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214</Words>
  <Application>Microsoft Office PowerPoint</Application>
  <PresentationFormat>Grand écran</PresentationFormat>
  <Paragraphs>127</Paragraphs>
  <Slides>29</Slides>
  <Notes>29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2020-08-09T13:00:16Z</dcterms:created>
  <dcterms:modified xsi:type="dcterms:W3CDTF">2020-08-13T13:53:08Z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