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3" r:id="rId4"/>
    <p:sldId id="258" r:id="rId5"/>
    <p:sldId id="259" r:id="rId6"/>
    <p:sldId id="260" r:id="rId7"/>
    <p:sldId id="261" r:id="rId8"/>
    <p:sldId id="262"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fHbZ4MaZzmhW5ycESB5ig==" hashData="LvQ7PjILgtLybtyOoileNrnD6ujjttGkmg7yUFXOgZ4Q1lORZDNkf3tadmVTnvZ9o4SINyPd9kjKlJ9ySSGR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81121" y="1340241"/>
            <a:ext cx="1992853"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N°9</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3882" y="1011891"/>
            <a:ext cx="6494930" cy="4871198"/>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16100" y="1046934"/>
            <a:ext cx="5559799" cy="4804149"/>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65495" y="998749"/>
            <a:ext cx="4087905" cy="4881283"/>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4223" y="1005167"/>
            <a:ext cx="6508377" cy="4881283"/>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75744" y="1012975"/>
            <a:ext cx="5040512" cy="4861359"/>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3" y="1009225"/>
            <a:ext cx="7288305" cy="4851486"/>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8"/>
          <a:stretch/>
        </p:blipFill>
        <p:spPr>
          <a:xfrm>
            <a:off x="2693894" y="979884"/>
            <a:ext cx="6804211" cy="4898232"/>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8"/>
          <a:stretch/>
        </p:blipFill>
        <p:spPr>
          <a:xfrm>
            <a:off x="2689461" y="974411"/>
            <a:ext cx="6813077" cy="4929959"/>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85"/>
          <a:stretch/>
        </p:blipFill>
        <p:spPr>
          <a:xfrm>
            <a:off x="2156011" y="997068"/>
            <a:ext cx="7879978" cy="4884645"/>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98912" y="1001052"/>
            <a:ext cx="7194176" cy="4876678"/>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52800" y="1005473"/>
            <a:ext cx="5486400" cy="4867835"/>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2" y="978647"/>
            <a:ext cx="7429676" cy="4953117"/>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2020-10-16T18:54:00Z</dcterms:created>
  <dcterms:modified xsi:type="dcterms:W3CDTF">2020-10-18T18:07:05Z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