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F7aPzzmfloudrkk5y43cg==" hashData="ys2m7XrvYAYtcvrPR9lpcux0EJ6sNyYSbvPpPnoAQIl2EiwJCl9mTXll6bZSgDbt2JZTyg/5Fg5g0h/WSoR8s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402761" y="1340241"/>
            <a:ext cx="1949573"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N°7</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75012" y="996655"/>
            <a:ext cx="8673353" cy="4882351"/>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6357" y="984611"/>
            <a:ext cx="7379286" cy="4888777"/>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3576" y="976144"/>
            <a:ext cx="7404847" cy="4905711"/>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980598"/>
            <a:ext cx="7391400" cy="4896803"/>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9717" y="982230"/>
            <a:ext cx="7372565" cy="4893540"/>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980598"/>
            <a:ext cx="7391400" cy="4896803"/>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470" y="999900"/>
            <a:ext cx="7342095" cy="4864138"/>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9717" y="982230"/>
            <a:ext cx="7372565" cy="4893540"/>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6357" y="995002"/>
            <a:ext cx="7379286" cy="4888777"/>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7365" y="996577"/>
            <a:ext cx="7301753" cy="4867835"/>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918" y="993588"/>
            <a:ext cx="7315200" cy="4876800"/>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47365" y="1006964"/>
            <a:ext cx="7288305" cy="4850036"/>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2020-10-16T18:54:00Z</dcterms:created>
  <dcterms:modified xsi:type="dcterms:W3CDTF">2020-10-18T17:37:05Z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