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AF+fDv4itz2eVciq7813g==" hashData="yRyQ6KLQhjR5F6kSD8+XaAXNNIIVjdjgL0/uFnBXxM8iKfxOtlpD4czmgyRf7yZy5csHWy/s4fwfmjaCqOdz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
        <p:nvSpPr>
          <p:cNvPr id="2" name="Rectangle 1"/>
          <p:cNvSpPr/>
          <p:nvPr/>
        </p:nvSpPr>
        <p:spPr>
          <a:xfrm>
            <a:off x="1353869" y="1340241"/>
            <a:ext cx="2047356"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N°6</a:t>
            </a:r>
            <a:endParaRPr lang="fr-FR" sz="66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0" end="0"/>
                                            </p:txEl>
                                          </p:spTgt>
                                        </p:tgtEl>
                                        <p:attrNameLst>
                                          <p:attrName>ppt_w</p:attrName>
                                        </p:attrNameLst>
                                      </p:cBhvr>
                                    </p:anim>
                                    <p:anim by="(#ppt_w*0.50)" calcmode="lin" valueType="num">
                                      <p:cBhvr>
                                        <p:cTn id="42" dur="500" decel="50000" autoRev="1" fill="hold">
                                          <p:stCondLst>
                                            <p:cond delay="0"/>
                                          </p:stCondLst>
                                        </p:cTn>
                                        <p:tgtEl>
                                          <p:spTgt spid="2">
                                            <p:txEl>
                                              <p:pRg st="0" end="0"/>
                                            </p:txEl>
                                          </p:spTgt>
                                        </p:tgtEl>
                                        <p:attrNameLst>
                                          <p:attrName>ppt_x</p:attrName>
                                        </p:attrNameLst>
                                      </p:cBhvr>
                                    </p:anim>
                                    <p:anim from="(-#ppt_h/2)" to="(#ppt_y)" calcmode="lin" valueType="num">
                                      <p:cBhvr>
                                        <p:cTn id="43" dur="1000" fill="hold">
                                          <p:stCondLst>
                                            <p:cond delay="0"/>
                                          </p:stCondLst>
                                        </p:cTn>
                                        <p:tgtEl>
                                          <p:spTgt spid="2">
                                            <p:txEl>
                                              <p:pRg st="0" end="0"/>
                                            </p:txEl>
                                          </p:spTgt>
                                        </p:tgtEl>
                                        <p:attrNameLst>
                                          <p:attrName>ppt_y</p:attrName>
                                        </p:attrNameLst>
                                      </p:cBhvr>
                                    </p:anim>
                                    <p:animRot by="21600000">
                                      <p:cBhvr>
                                        <p:cTn id="4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20471" y="975659"/>
            <a:ext cx="7355541" cy="4903694"/>
          </a:xfrm>
          <a:prstGeom prst="rect">
            <a:avLst/>
          </a:prstGeom>
          <a:effectLst>
            <a:softEdge rad="127000"/>
          </a:effectLst>
        </p:spPr>
      </p:pic>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3234" y="990590"/>
            <a:ext cx="7409331" cy="4927494"/>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5157" y="990938"/>
            <a:ext cx="7341686" cy="4896905"/>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7364" y="996577"/>
            <a:ext cx="7315201" cy="4876800"/>
          </a:xfrm>
          <a:prstGeom prst="rect">
            <a:avLst/>
          </a:prstGeom>
          <a:effectLst>
            <a:softEdge rad="127000"/>
          </a:effectLst>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0471" y="1010307"/>
            <a:ext cx="7301754" cy="4870270"/>
          </a:xfrm>
          <a:prstGeom prst="rect">
            <a:avLst/>
          </a:prstGeom>
          <a:effectLst>
            <a:softEdge rad="127000"/>
          </a:effectLst>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4259" y="1011487"/>
            <a:ext cx="7288306" cy="4864945"/>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0812" y="993423"/>
            <a:ext cx="7301753" cy="4892175"/>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2824" t="4228" r="2765" b="4741"/>
          <a:stretch/>
        </p:blipFill>
        <p:spPr>
          <a:xfrm>
            <a:off x="2407024" y="1035424"/>
            <a:ext cx="7288305" cy="4822542"/>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2824" t="4227" r="2765" b="4485"/>
          <a:stretch/>
        </p:blipFill>
        <p:spPr>
          <a:xfrm>
            <a:off x="2501152" y="1035424"/>
            <a:ext cx="7301753" cy="4845088"/>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5123" y="1010294"/>
            <a:ext cx="7301753" cy="4837411"/>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37329" y="1021975"/>
            <a:ext cx="6468036" cy="4851027"/>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05236" y="996819"/>
            <a:ext cx="4381527" cy="4934947"/>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TotalTime>
  <Words>193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2020-10-16T18:54:00Z</dcterms:created>
  <dcterms:modified xsi:type="dcterms:W3CDTF">2020-10-18T17:27:56Z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