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I35LRXhDhtwytyps8yMXMg==" hashData="1LnZDuUacArTd7O8w0TNYjo4QuLAi7dC31N5eDbUBWpkrfV3CXk0HIkiTc+tXkF3zaV71n+6i/4uviJTe9BilA=="/>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79" autoAdjust="0"/>
    <p:restoredTop sz="94660"/>
  </p:normalViewPr>
  <p:slideViewPr>
    <p:cSldViewPr snapToGrid="0" showGuides="1">
      <p:cViewPr varScale="1">
        <p:scale>
          <a:sx n="78" d="100"/>
          <a:sy n="78" d="100"/>
        </p:scale>
        <p:origin x="174"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55F4CDF-7B98-4E89-8631-F235D0DF329E}" type="datetimeFigureOut">
              <a:rPr lang="fr-FR" smtClean="0"/>
              <a:t>18/10/2020</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B65E7A8-039E-490D-B999-7A40A5E99C42}" type="slidenum">
              <a:rPr lang="fr-FR" smtClean="0"/>
              <a:t>‹N°›</a:t>
            </a:fld>
            <a:endParaRPr lang="fr-FR"/>
          </a:p>
        </p:txBody>
      </p:sp>
    </p:spTree>
    <p:extLst>
      <p:ext uri="{BB962C8B-B14F-4D97-AF65-F5344CB8AC3E}">
        <p14:creationId xmlns:p14="http://schemas.microsoft.com/office/powerpoint/2010/main" val="279141445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B65E7A8-039E-490D-B999-7A40A5E99C42}" type="slidenum">
              <a:rPr lang="fr-FR" smtClean="0"/>
              <a:t>1</a:t>
            </a:fld>
            <a:endParaRPr lang="fr-FR"/>
          </a:p>
        </p:txBody>
      </p:sp>
    </p:spTree>
    <p:extLst>
      <p:ext uri="{BB962C8B-B14F-4D97-AF65-F5344CB8AC3E}">
        <p14:creationId xmlns:p14="http://schemas.microsoft.com/office/powerpoint/2010/main" val="268322392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B65E7A8-039E-490D-B999-7A40A5E99C42}" type="slidenum">
              <a:rPr lang="fr-FR" smtClean="0"/>
              <a:t>2</a:t>
            </a:fld>
            <a:endParaRPr lang="fr-FR"/>
          </a:p>
        </p:txBody>
      </p:sp>
    </p:spTree>
    <p:extLst>
      <p:ext uri="{BB962C8B-B14F-4D97-AF65-F5344CB8AC3E}">
        <p14:creationId xmlns:p14="http://schemas.microsoft.com/office/powerpoint/2010/main" val="138795158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B65E7A8-039E-490D-B999-7A40A5E99C42}" type="slidenum">
              <a:rPr lang="fr-FR" smtClean="0"/>
              <a:t>3</a:t>
            </a:fld>
            <a:endParaRPr lang="fr-FR"/>
          </a:p>
        </p:txBody>
      </p:sp>
    </p:spTree>
    <p:extLst>
      <p:ext uri="{BB962C8B-B14F-4D97-AF65-F5344CB8AC3E}">
        <p14:creationId xmlns:p14="http://schemas.microsoft.com/office/powerpoint/2010/main" val="202415828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B65E7A8-039E-490D-B999-7A40A5E99C42}" type="slidenum">
              <a:rPr lang="fr-FR" smtClean="0"/>
              <a:t>4</a:t>
            </a:fld>
            <a:endParaRPr lang="fr-FR"/>
          </a:p>
        </p:txBody>
      </p:sp>
    </p:spTree>
    <p:extLst>
      <p:ext uri="{BB962C8B-B14F-4D97-AF65-F5344CB8AC3E}">
        <p14:creationId xmlns:p14="http://schemas.microsoft.com/office/powerpoint/2010/main" val="314176728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B65E7A8-039E-490D-B999-7A40A5E99C42}" type="slidenum">
              <a:rPr lang="fr-FR" smtClean="0"/>
              <a:t>5</a:t>
            </a:fld>
            <a:endParaRPr lang="fr-FR"/>
          </a:p>
        </p:txBody>
      </p:sp>
    </p:spTree>
    <p:extLst>
      <p:ext uri="{BB962C8B-B14F-4D97-AF65-F5344CB8AC3E}">
        <p14:creationId xmlns:p14="http://schemas.microsoft.com/office/powerpoint/2010/main" val="171063559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B65E7A8-039E-490D-B999-7A40A5E99C42}" type="slidenum">
              <a:rPr lang="fr-FR" smtClean="0"/>
              <a:t>6</a:t>
            </a:fld>
            <a:endParaRPr lang="fr-FR"/>
          </a:p>
        </p:txBody>
      </p:sp>
    </p:spTree>
    <p:extLst>
      <p:ext uri="{BB962C8B-B14F-4D97-AF65-F5344CB8AC3E}">
        <p14:creationId xmlns:p14="http://schemas.microsoft.com/office/powerpoint/2010/main" val="230714411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B65E7A8-039E-490D-B999-7A40A5E99C42}" type="slidenum">
              <a:rPr lang="fr-FR" smtClean="0"/>
              <a:t>7</a:t>
            </a:fld>
            <a:endParaRPr lang="fr-FR"/>
          </a:p>
        </p:txBody>
      </p:sp>
    </p:spTree>
    <p:extLst>
      <p:ext uri="{BB962C8B-B14F-4D97-AF65-F5344CB8AC3E}">
        <p14:creationId xmlns:p14="http://schemas.microsoft.com/office/powerpoint/2010/main" val="407057714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B65E7A8-039E-490D-B999-7A40A5E99C42}" type="slidenum">
              <a:rPr lang="fr-FR" smtClean="0"/>
              <a:t>8</a:t>
            </a:fld>
            <a:endParaRPr lang="fr-FR"/>
          </a:p>
        </p:txBody>
      </p:sp>
    </p:spTree>
    <p:extLst>
      <p:ext uri="{BB962C8B-B14F-4D97-AF65-F5344CB8AC3E}">
        <p14:creationId xmlns:p14="http://schemas.microsoft.com/office/powerpoint/2010/main" val="139162942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B65E7A8-039E-490D-B999-7A40A5E99C42}" type="slidenum">
              <a:rPr lang="fr-FR" smtClean="0"/>
              <a:t>9</a:t>
            </a:fld>
            <a:endParaRPr lang="fr-FR"/>
          </a:p>
        </p:txBody>
      </p:sp>
    </p:spTree>
    <p:extLst>
      <p:ext uri="{BB962C8B-B14F-4D97-AF65-F5344CB8AC3E}">
        <p14:creationId xmlns:p14="http://schemas.microsoft.com/office/powerpoint/2010/main" val="126272179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B65E7A8-039E-490D-B999-7A40A5E99C42}" type="slidenum">
              <a:rPr lang="fr-FR" smtClean="0"/>
              <a:t>10</a:t>
            </a:fld>
            <a:endParaRPr lang="fr-FR"/>
          </a:p>
        </p:txBody>
      </p:sp>
    </p:spTree>
    <p:extLst>
      <p:ext uri="{BB962C8B-B14F-4D97-AF65-F5344CB8AC3E}">
        <p14:creationId xmlns:p14="http://schemas.microsoft.com/office/powerpoint/2010/main" val="428735725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B65E7A8-039E-490D-B999-7A40A5E99C42}" type="slidenum">
              <a:rPr lang="fr-FR" smtClean="0"/>
              <a:t>11</a:t>
            </a:fld>
            <a:endParaRPr lang="fr-FR"/>
          </a:p>
        </p:txBody>
      </p:sp>
    </p:spTree>
    <p:extLst>
      <p:ext uri="{BB962C8B-B14F-4D97-AF65-F5344CB8AC3E}">
        <p14:creationId xmlns:p14="http://schemas.microsoft.com/office/powerpoint/2010/main" val="98653344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B65E7A8-039E-490D-B999-7A40A5E99C42}" type="slidenum">
              <a:rPr lang="fr-FR" smtClean="0"/>
              <a:t>12</a:t>
            </a:fld>
            <a:endParaRPr lang="fr-FR"/>
          </a:p>
        </p:txBody>
      </p:sp>
    </p:spTree>
    <p:extLst>
      <p:ext uri="{BB962C8B-B14F-4D97-AF65-F5344CB8AC3E}">
        <p14:creationId xmlns:p14="http://schemas.microsoft.com/office/powerpoint/2010/main" val="119179272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B65E7A8-039E-490D-B999-7A40A5E99C42}" type="slidenum">
              <a:rPr lang="fr-FR" smtClean="0"/>
              <a:t>13</a:t>
            </a:fld>
            <a:endParaRPr lang="fr-FR"/>
          </a:p>
        </p:txBody>
      </p:sp>
    </p:spTree>
    <p:extLst>
      <p:ext uri="{BB962C8B-B14F-4D97-AF65-F5344CB8AC3E}">
        <p14:creationId xmlns:p14="http://schemas.microsoft.com/office/powerpoint/2010/main" val="34327958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B65E7A8-039E-490D-B999-7A40A5E99C42}" type="slidenum">
              <a:rPr lang="fr-FR" smtClean="0"/>
              <a:t>14</a:t>
            </a:fld>
            <a:endParaRPr lang="fr-FR"/>
          </a:p>
        </p:txBody>
      </p:sp>
    </p:spTree>
    <p:extLst>
      <p:ext uri="{BB962C8B-B14F-4D97-AF65-F5344CB8AC3E}">
        <p14:creationId xmlns:p14="http://schemas.microsoft.com/office/powerpoint/2010/main" val="335033546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4B65E7A8-039E-490D-B999-7A40A5E99C42}" type="slidenum">
              <a:rPr lang="fr-FR" smtClean="0"/>
              <a:t>15</a:t>
            </a:fld>
            <a:endParaRPr lang="fr-FR"/>
          </a:p>
        </p:txBody>
      </p:sp>
    </p:spTree>
    <p:extLst>
      <p:ext uri="{BB962C8B-B14F-4D97-AF65-F5344CB8AC3E}">
        <p14:creationId xmlns:p14="http://schemas.microsoft.com/office/powerpoint/2010/main" val="208076972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5F6D344A-1D66-4E7A-B031-E59F3D3FF9A8}" type="datetime1">
              <a:rPr lang="fr-FR" smtClean="0"/>
              <a:t>18/10/2020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D2D33228-B8C4-4976-BA6E-72F548A77E0D}" type="slidenum">
              <a:rPr lang="fr-FR" smtClean="0"/>
              <a:t>‹N°›</a:t>
            </a:fld>
            <a:endParaRPr lang="fr-FR"/>
          </a:p>
        </p:txBody>
      </p:sp>
    </p:spTree>
    <p:extLst>
      <p:ext uri="{BB962C8B-B14F-4D97-AF65-F5344CB8AC3E}">
        <p14:creationId xmlns:p14="http://schemas.microsoft.com/office/powerpoint/2010/main" val="660280300"/>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D242ECFD-4866-4969-BA63-8E4129554916}" type="datetime1">
              <a:rPr lang="fr-FR" smtClean="0"/>
              <a:t>18/10/2020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D2D33228-B8C4-4976-BA6E-72F548A77E0D}" type="slidenum">
              <a:rPr lang="fr-FR" smtClean="0"/>
              <a:t>‹N°›</a:t>
            </a:fld>
            <a:endParaRPr lang="fr-FR"/>
          </a:p>
        </p:txBody>
      </p:sp>
    </p:spTree>
    <p:extLst>
      <p:ext uri="{BB962C8B-B14F-4D97-AF65-F5344CB8AC3E}">
        <p14:creationId xmlns:p14="http://schemas.microsoft.com/office/powerpoint/2010/main" val="1954093636"/>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81F2DFE8-5804-4612-AF38-AFC80B823936}" type="datetime1">
              <a:rPr lang="fr-FR" smtClean="0"/>
              <a:t>18/10/2020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D2D33228-B8C4-4976-BA6E-72F548A77E0D}" type="slidenum">
              <a:rPr lang="fr-FR" smtClean="0"/>
              <a:t>‹N°›</a:t>
            </a:fld>
            <a:endParaRPr lang="fr-FR"/>
          </a:p>
        </p:txBody>
      </p:sp>
    </p:spTree>
    <p:extLst>
      <p:ext uri="{BB962C8B-B14F-4D97-AF65-F5344CB8AC3E}">
        <p14:creationId xmlns:p14="http://schemas.microsoft.com/office/powerpoint/2010/main" val="2243850773"/>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1221425A-AF33-4A98-96C6-CE79BED863B6}" type="datetime1">
              <a:rPr lang="fr-FR" smtClean="0"/>
              <a:t>18/10/2020</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D2D33228-B8C4-4976-BA6E-72F548A77E0D}" type="slidenum">
              <a:rPr lang="fr-FR" smtClean="0"/>
              <a:t>‹N°›</a:t>
            </a:fld>
            <a:endParaRPr lang="fr-FR"/>
          </a:p>
        </p:txBody>
      </p:sp>
    </p:spTree>
    <p:extLst>
      <p:ext uri="{BB962C8B-B14F-4D97-AF65-F5344CB8AC3E}">
        <p14:creationId xmlns:p14="http://schemas.microsoft.com/office/powerpoint/2010/main" val="1710115543"/>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C1F7D1A0-A1C4-4C4C-B0E4-B886CEB94EB4}" type="datetime1">
              <a:rPr lang="fr-FR" smtClean="0"/>
              <a:t>18/10/2020</a:t>
            </a:fld>
            <a:endParaRPr lang="fr-FR"/>
          </a:p>
        </p:txBody>
      </p:sp>
      <p:sp>
        <p:nvSpPr>
          <p:cNvPr id="8" name="Footer Placeholder 7"/>
          <p:cNvSpPr>
            <a:spLocks noGrp="1"/>
          </p:cNvSpPr>
          <p:nvPr>
            <p:ph type="ftr" sz="quarter" idx="11"/>
          </p:nvPr>
        </p:nvSpPr>
        <p:spPr/>
        <p:txBody>
          <a:bodyPr/>
          <a:lstStyle/>
          <a:p>
            <a:r>
              <a:rPr lang="fr-FR" smtClean="0"/>
              <a:t>PPS   Lande   2020</a:t>
            </a:r>
            <a:endParaRPr lang="fr-FR"/>
          </a:p>
        </p:txBody>
      </p:sp>
      <p:sp>
        <p:nvSpPr>
          <p:cNvPr id="9" name="Slide Number Placeholder 8"/>
          <p:cNvSpPr>
            <a:spLocks noGrp="1"/>
          </p:cNvSpPr>
          <p:nvPr>
            <p:ph type="sldNum" sz="quarter" idx="12"/>
          </p:nvPr>
        </p:nvSpPr>
        <p:spPr/>
        <p:txBody>
          <a:bodyPr/>
          <a:lstStyle/>
          <a:p>
            <a:fld id="{D2D33228-B8C4-4976-BA6E-72F548A77E0D}" type="slidenum">
              <a:rPr lang="fr-FR" smtClean="0"/>
              <a:t>‹N°›</a:t>
            </a:fld>
            <a:endParaRPr lang="fr-FR"/>
          </a:p>
        </p:txBody>
      </p:sp>
    </p:spTree>
    <p:extLst>
      <p:ext uri="{BB962C8B-B14F-4D97-AF65-F5344CB8AC3E}">
        <p14:creationId xmlns:p14="http://schemas.microsoft.com/office/powerpoint/2010/main" val="738565445"/>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36D8F074-7A93-45D6-99E4-1DD8B4F08928}" type="datetime1">
              <a:rPr lang="fr-FR" smtClean="0"/>
              <a:t>18/10/2020</a:t>
            </a:fld>
            <a:endParaRPr lang="fr-FR"/>
          </a:p>
        </p:txBody>
      </p:sp>
      <p:sp>
        <p:nvSpPr>
          <p:cNvPr id="4" name="Footer Placeholder 3"/>
          <p:cNvSpPr>
            <a:spLocks noGrp="1"/>
          </p:cNvSpPr>
          <p:nvPr>
            <p:ph type="ftr" sz="quarter" idx="11"/>
          </p:nvPr>
        </p:nvSpPr>
        <p:spPr/>
        <p:txBody>
          <a:bodyPr/>
          <a:lstStyle/>
          <a:p>
            <a:r>
              <a:rPr lang="fr-FR" smtClean="0"/>
              <a:t>PPS   Lande   2020</a:t>
            </a:r>
            <a:endParaRPr lang="fr-FR"/>
          </a:p>
        </p:txBody>
      </p:sp>
      <p:sp>
        <p:nvSpPr>
          <p:cNvPr id="5" name="Slide Number Placeholder 4"/>
          <p:cNvSpPr>
            <a:spLocks noGrp="1"/>
          </p:cNvSpPr>
          <p:nvPr>
            <p:ph type="sldNum" sz="quarter" idx="12"/>
          </p:nvPr>
        </p:nvSpPr>
        <p:spPr/>
        <p:txBody>
          <a:bodyPr/>
          <a:lstStyle/>
          <a:p>
            <a:fld id="{D2D33228-B8C4-4976-BA6E-72F548A77E0D}" type="slidenum">
              <a:rPr lang="fr-FR" smtClean="0"/>
              <a:t>‹N°›</a:t>
            </a:fld>
            <a:endParaRPr lang="fr-FR"/>
          </a:p>
        </p:txBody>
      </p:sp>
    </p:spTree>
    <p:extLst>
      <p:ext uri="{BB962C8B-B14F-4D97-AF65-F5344CB8AC3E}">
        <p14:creationId xmlns:p14="http://schemas.microsoft.com/office/powerpoint/2010/main" val="987630138"/>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A5B2942-D500-4646-879A-00EBF8CC4145}" type="datetime1">
              <a:rPr lang="fr-FR" smtClean="0"/>
              <a:t>18/10/2020</a:t>
            </a:fld>
            <a:endParaRPr lang="fr-FR"/>
          </a:p>
        </p:txBody>
      </p:sp>
      <p:sp>
        <p:nvSpPr>
          <p:cNvPr id="3" name="Footer Placeholder 2"/>
          <p:cNvSpPr>
            <a:spLocks noGrp="1"/>
          </p:cNvSpPr>
          <p:nvPr>
            <p:ph type="ftr" sz="quarter" idx="11"/>
          </p:nvPr>
        </p:nvSpPr>
        <p:spPr/>
        <p:txBody>
          <a:bodyPr/>
          <a:lstStyle/>
          <a:p>
            <a:r>
              <a:rPr lang="fr-FR" smtClean="0"/>
              <a:t>PPS   Lande   2020</a:t>
            </a:r>
            <a:endParaRPr lang="fr-FR"/>
          </a:p>
        </p:txBody>
      </p:sp>
      <p:sp>
        <p:nvSpPr>
          <p:cNvPr id="4" name="Slide Number Placeholder 3"/>
          <p:cNvSpPr>
            <a:spLocks noGrp="1"/>
          </p:cNvSpPr>
          <p:nvPr>
            <p:ph type="sldNum" sz="quarter" idx="12"/>
          </p:nvPr>
        </p:nvSpPr>
        <p:spPr/>
        <p:txBody>
          <a:bodyPr/>
          <a:lstStyle/>
          <a:p>
            <a:fld id="{D2D33228-B8C4-4976-BA6E-72F548A77E0D}" type="slidenum">
              <a:rPr lang="fr-FR" smtClean="0"/>
              <a:t>‹N°›</a:t>
            </a:fld>
            <a:endParaRPr lang="fr-FR"/>
          </a:p>
        </p:txBody>
      </p:sp>
    </p:spTree>
    <p:extLst>
      <p:ext uri="{BB962C8B-B14F-4D97-AF65-F5344CB8AC3E}">
        <p14:creationId xmlns:p14="http://schemas.microsoft.com/office/powerpoint/2010/main" val="154457298"/>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9321667E-3DD4-40C4-BADC-0A2868ACE4DF}" type="datetime1">
              <a:rPr lang="fr-FR" smtClean="0"/>
              <a:t>18/10/2020</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D2D33228-B8C4-4976-BA6E-72F548A77E0D}" type="slidenum">
              <a:rPr lang="fr-FR" smtClean="0"/>
              <a:t>‹N°›</a:t>
            </a:fld>
            <a:endParaRPr lang="fr-FR"/>
          </a:p>
        </p:txBody>
      </p:sp>
    </p:spTree>
    <p:extLst>
      <p:ext uri="{BB962C8B-B14F-4D97-AF65-F5344CB8AC3E}">
        <p14:creationId xmlns:p14="http://schemas.microsoft.com/office/powerpoint/2010/main" val="3389043966"/>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0104F076-E47F-4AE0-BED4-C1FA6B0CF0B8}" type="datetime1">
              <a:rPr lang="fr-FR" smtClean="0"/>
              <a:t>18/10/2020</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D2D33228-B8C4-4976-BA6E-72F548A77E0D}" type="slidenum">
              <a:rPr lang="fr-FR" smtClean="0"/>
              <a:t>‹N°›</a:t>
            </a:fld>
            <a:endParaRPr lang="fr-FR"/>
          </a:p>
        </p:txBody>
      </p:sp>
    </p:spTree>
    <p:extLst>
      <p:ext uri="{BB962C8B-B14F-4D97-AF65-F5344CB8AC3E}">
        <p14:creationId xmlns:p14="http://schemas.microsoft.com/office/powerpoint/2010/main" val="3466504813"/>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03CF2650-C16B-49C0-9239-47F6D97981CF}" type="datetime1">
              <a:rPr lang="fr-FR" smtClean="0"/>
              <a:t>18/10/2020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D2D33228-B8C4-4976-BA6E-72F548A77E0D}" type="slidenum">
              <a:rPr lang="fr-FR" smtClean="0"/>
              <a:t>‹N°›</a:t>
            </a:fld>
            <a:endParaRPr lang="fr-FR"/>
          </a:p>
        </p:txBody>
      </p:sp>
    </p:spTree>
    <p:extLst>
      <p:ext uri="{BB962C8B-B14F-4D97-AF65-F5344CB8AC3E}">
        <p14:creationId xmlns:p14="http://schemas.microsoft.com/office/powerpoint/2010/main" val="2409215258"/>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BD6E4EF0-9CE0-4F2B-A18D-8BD58E4DA359}" type="datetime1">
              <a:rPr lang="fr-FR" smtClean="0"/>
              <a:t>18/10/2020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D2D33228-B8C4-4976-BA6E-72F548A77E0D}" type="slidenum">
              <a:rPr lang="fr-FR" smtClean="0"/>
              <a:t>‹N°›</a:t>
            </a:fld>
            <a:endParaRPr lang="fr-FR"/>
          </a:p>
        </p:txBody>
      </p:sp>
    </p:spTree>
    <p:extLst>
      <p:ext uri="{BB962C8B-B14F-4D97-AF65-F5344CB8AC3E}">
        <p14:creationId xmlns:p14="http://schemas.microsoft.com/office/powerpoint/2010/main" val="2492111613"/>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47000">
              <a:srgbClr val="FFC000"/>
            </a:gs>
            <a:gs pos="98319">
              <a:srgbClr val="FFC000"/>
            </a:gs>
            <a:gs pos="7000">
              <a:srgbClr val="FFFF00"/>
            </a:gs>
            <a:gs pos="80000">
              <a:schemeClr val="accent5">
                <a:lumMod val="75000"/>
              </a:schemeClr>
            </a:gs>
            <a:gs pos="83000">
              <a:srgbClr val="7030A0"/>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4DCD793-0A95-4081-89F9-F23457582C80}" type="datetime1">
              <a:rPr lang="fr-FR" smtClean="0"/>
              <a:t>18/10/2020</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2020</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2D33228-B8C4-4976-BA6E-72F548A77E0D}" type="slidenum">
              <a:rPr lang="fr-FR" smtClean="0"/>
              <a:t>‹N°›</a:t>
            </a:fld>
            <a:endParaRPr lang="fr-FR"/>
          </a:p>
        </p:txBody>
      </p:sp>
    </p:spTree>
    <p:extLst>
      <p:ext uri="{BB962C8B-B14F-4D97-AF65-F5344CB8AC3E}">
        <p14:creationId xmlns:p14="http://schemas.microsoft.com/office/powerpoint/2010/main" val="119098314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02673" y="581891"/>
            <a:ext cx="10993582" cy="5715000"/>
          </a:xfrm>
          <a:prstGeom prst="roundRect">
            <a:avLst/>
          </a:prstGeom>
          <a:noFill/>
          <a:ln w="825500" cmpd="tri">
            <a:gradFill flip="none" rotWithShape="1">
              <a:gsLst>
                <a:gs pos="0">
                  <a:schemeClr val="accent1">
                    <a:lumMod val="5000"/>
                    <a:lumOff val="95000"/>
                  </a:schemeClr>
                </a:gs>
                <a:gs pos="74000">
                  <a:srgbClr val="FF0000"/>
                </a:gs>
                <a:gs pos="91000">
                  <a:srgbClr val="FFC000"/>
                </a:gs>
                <a:gs pos="100000">
                  <a:schemeClr val="accent5">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rotWithShape="1">
          <a:blip r:embed="rId4" cstate="email">
            <a:extLst>
              <a:ext uri="{28A0092B-C50C-407E-A947-70E740481C1C}">
                <a14:useLocalDpi xmlns:a14="http://schemas.microsoft.com/office/drawing/2010/main"/>
              </a:ext>
            </a:extLst>
          </a:blip>
          <a:srcRect l="5724" t="-433" r="6799" b="-278"/>
          <a:stretch/>
        </p:blipFill>
        <p:spPr>
          <a:xfrm>
            <a:off x="1122217" y="1018309"/>
            <a:ext cx="9961419" cy="4842163"/>
          </a:xfrm>
          <a:prstGeom prst="rect">
            <a:avLst/>
          </a:prstGeom>
          <a:effectLst>
            <a:softEdge rad="127000"/>
          </a:effectLst>
        </p:spPr>
      </p:pic>
      <p:sp>
        <p:nvSpPr>
          <p:cNvPr id="5" name="Rectangle 4"/>
          <p:cNvSpPr/>
          <p:nvPr/>
        </p:nvSpPr>
        <p:spPr>
          <a:xfrm>
            <a:off x="1531803" y="4039326"/>
            <a:ext cx="9142246" cy="1754326"/>
          </a:xfrm>
          <a:prstGeom prst="rect">
            <a:avLst/>
          </a:prstGeom>
        </p:spPr>
        <p:txBody>
          <a:bodyPr wrap="none">
            <a:spAutoFit/>
          </a:bodyPr>
          <a:lstStyle/>
          <a:p>
            <a:r>
              <a:rPr lang="fr-FR" sz="5400" b="1" dirty="0" smtClean="0">
                <a:ln>
                  <a:solidFill>
                    <a:srgbClr val="FF0000"/>
                  </a:solidFill>
                </a:ln>
                <a:solidFill>
                  <a:schemeClr val="bg1"/>
                </a:solidFill>
                <a:effectLst>
                  <a:glow rad="228600">
                    <a:schemeClr val="accent6">
                      <a:satMod val="175000"/>
                      <a:alpha val="40000"/>
                    </a:schemeClr>
                  </a:glow>
                </a:effectLst>
                <a:latin typeface="Magneto" panose="04030805050802020D02" pitchFamily="82" charset="0"/>
              </a:rPr>
              <a:t>Les Baux de Provence :</a:t>
            </a:r>
          </a:p>
          <a:p>
            <a:r>
              <a:rPr lang="fr-FR" sz="5400" b="1" dirty="0">
                <a:ln>
                  <a:solidFill>
                    <a:srgbClr val="FF0000"/>
                  </a:solidFill>
                </a:ln>
                <a:solidFill>
                  <a:schemeClr val="bg1"/>
                </a:solidFill>
                <a:effectLst>
                  <a:glow rad="228600">
                    <a:schemeClr val="accent6">
                      <a:satMod val="175000"/>
                      <a:alpha val="40000"/>
                    </a:schemeClr>
                  </a:glow>
                </a:effectLst>
                <a:latin typeface="Magneto" panose="04030805050802020D02" pitchFamily="82" charset="0"/>
              </a:rPr>
              <a:t> </a:t>
            </a:r>
            <a:r>
              <a:rPr lang="fr-FR" sz="5400" b="1" dirty="0" smtClean="0">
                <a:ln>
                  <a:solidFill>
                    <a:srgbClr val="FF0000"/>
                  </a:solidFill>
                </a:ln>
                <a:solidFill>
                  <a:schemeClr val="bg1"/>
                </a:solidFill>
                <a:effectLst>
                  <a:glow rad="228600">
                    <a:schemeClr val="accent6">
                      <a:satMod val="175000"/>
                      <a:alpha val="40000"/>
                    </a:schemeClr>
                  </a:glow>
                </a:effectLst>
                <a:latin typeface="Magneto" panose="04030805050802020D02" pitchFamily="82" charset="0"/>
              </a:rPr>
              <a:t>        le village</a:t>
            </a:r>
            <a:endParaRPr lang="fr-FR" sz="5400" b="1" dirty="0">
              <a:ln>
                <a:solidFill>
                  <a:srgbClr val="FF0000"/>
                </a:solidFill>
              </a:ln>
              <a:solidFill>
                <a:schemeClr val="bg1"/>
              </a:solidFill>
              <a:effectLst>
                <a:glow rad="228600">
                  <a:schemeClr val="accent6">
                    <a:satMod val="175000"/>
                    <a:alpha val="40000"/>
                  </a:schemeClr>
                </a:glow>
              </a:effectLst>
              <a:latin typeface="Magneto" panose="04030805050802020D02" pitchFamily="82" charset="0"/>
            </a:endParaRPr>
          </a:p>
        </p:txBody>
      </p:sp>
      <p:sp>
        <p:nvSpPr>
          <p:cNvPr id="6" name="Espace réservé de la date 5"/>
          <p:cNvSpPr>
            <a:spLocks noGrp="1"/>
          </p:cNvSpPr>
          <p:nvPr>
            <p:ph type="dt" sz="half" idx="10"/>
          </p:nvPr>
        </p:nvSpPr>
        <p:spPr>
          <a:xfrm>
            <a:off x="1295400" y="6114328"/>
            <a:ext cx="2743200" cy="365125"/>
          </a:xfrm>
        </p:spPr>
        <p:txBody>
          <a:bodyPr/>
          <a:lstStyle/>
          <a:p>
            <a:fld id="{00084D9E-ACD8-4DF4-80D9-C7C391A7AD43}" type="datetime1">
              <a:rPr lang="fr-FR" sz="2000" b="1" smtClean="0">
                <a:solidFill>
                  <a:srgbClr val="FF0000"/>
                </a:solidFill>
                <a:latin typeface="Magneto" panose="04030805050802020D02" pitchFamily="82" charset="0"/>
              </a:rPr>
              <a:t>18/10/2020</a:t>
            </a:fld>
            <a:endParaRPr lang="fr-FR" b="1" dirty="0">
              <a:solidFill>
                <a:srgbClr val="FF0000"/>
              </a:solidFill>
              <a:latin typeface="Magneto" panose="04030805050802020D02" pitchFamily="82" charset="0"/>
            </a:endParaRPr>
          </a:p>
        </p:txBody>
      </p:sp>
      <p:sp>
        <p:nvSpPr>
          <p:cNvPr id="7" name="Espace réservé du pied de page 6"/>
          <p:cNvSpPr>
            <a:spLocks noGrp="1"/>
          </p:cNvSpPr>
          <p:nvPr>
            <p:ph type="ftr" sz="quarter" idx="11"/>
          </p:nvPr>
        </p:nvSpPr>
        <p:spPr>
          <a:xfrm>
            <a:off x="4038600" y="6252441"/>
            <a:ext cx="4114800" cy="365125"/>
          </a:xfrm>
        </p:spPr>
        <p:txBody>
          <a:bodyPr/>
          <a:lstStyle/>
          <a:p>
            <a:r>
              <a:rPr lang="fr-FR" sz="2000" dirty="0" smtClean="0">
                <a:solidFill>
                  <a:srgbClr val="FF0000"/>
                </a:solidFill>
                <a:latin typeface="Magneto" panose="04030805050802020D02" pitchFamily="82" charset="0"/>
              </a:rPr>
              <a:t>PPS   Lande   2020</a:t>
            </a:r>
            <a:endParaRPr lang="fr-FR" sz="2000" dirty="0">
              <a:solidFill>
                <a:srgbClr val="FF0000"/>
              </a:solidFill>
              <a:latin typeface="Magneto" panose="04030805050802020D02" pitchFamily="82" charset="0"/>
            </a:endParaRPr>
          </a:p>
        </p:txBody>
      </p:sp>
      <p:sp>
        <p:nvSpPr>
          <p:cNvPr id="8" name="Espace réservé du numéro de diapositive 7"/>
          <p:cNvSpPr>
            <a:spLocks noGrp="1"/>
          </p:cNvSpPr>
          <p:nvPr>
            <p:ph type="sldNum" sz="quarter" idx="12"/>
          </p:nvPr>
        </p:nvSpPr>
        <p:spPr>
          <a:xfrm>
            <a:off x="8340436" y="6114327"/>
            <a:ext cx="2743200" cy="365125"/>
          </a:xfrm>
        </p:spPr>
        <p:txBody>
          <a:bodyPr/>
          <a:lstStyle/>
          <a:p>
            <a:fld id="{D2D33228-B8C4-4976-BA6E-72F548A77E0D}" type="slidenum">
              <a:rPr lang="fr-FR" sz="2000" b="1" smtClean="0">
                <a:solidFill>
                  <a:srgbClr val="FF0000"/>
                </a:solidFill>
                <a:latin typeface="Magneto" panose="04030805050802020D02" pitchFamily="82" charset="0"/>
              </a:rPr>
              <a:t>1</a:t>
            </a:fld>
            <a:endParaRPr lang="fr-FR" sz="2000" b="1" dirty="0">
              <a:solidFill>
                <a:srgbClr val="FF0000"/>
              </a:solidFill>
              <a:latin typeface="Magneto" panose="04030805050802020D02" pitchFamily="82" charset="0"/>
            </a:endParaRPr>
          </a:p>
        </p:txBody>
      </p:sp>
      <p:sp>
        <p:nvSpPr>
          <p:cNvPr id="2" name="Rectangle 1"/>
          <p:cNvSpPr/>
          <p:nvPr/>
        </p:nvSpPr>
        <p:spPr>
          <a:xfrm>
            <a:off x="1370701" y="1340241"/>
            <a:ext cx="2013693" cy="1107996"/>
          </a:xfrm>
          <a:prstGeom prst="rect">
            <a:avLst/>
          </a:prstGeom>
          <a:noFill/>
        </p:spPr>
        <p:txBody>
          <a:bodyPr wrap="none" lIns="91440" tIns="45720" rIns="91440" bIns="45720">
            <a:spAutoFit/>
          </a:bodyPr>
          <a:lstStyle/>
          <a:p>
            <a:pPr algn="ctr"/>
            <a:r>
              <a:rPr lang="fr-FR" sz="6600" b="1" spc="50" dirty="0" smtClean="0">
                <a:ln w="0">
                  <a:solidFill>
                    <a:srgbClr val="FF0000"/>
                  </a:solidFill>
                </a:ln>
                <a:solidFill>
                  <a:schemeClr val="bg2"/>
                </a:solidFill>
                <a:effectLst>
                  <a:glow rad="228600">
                    <a:schemeClr val="accent6">
                      <a:satMod val="175000"/>
                      <a:alpha val="40000"/>
                    </a:schemeClr>
                  </a:glow>
                  <a:innerShdw blurRad="63500" dist="50800" dir="13500000">
                    <a:srgbClr val="000000">
                      <a:alpha val="50000"/>
                    </a:srgbClr>
                  </a:innerShdw>
                </a:effectLst>
                <a:latin typeface="Magneto" panose="04030805050802020D02" pitchFamily="82" charset="0"/>
              </a:rPr>
              <a:t>N°5</a:t>
            </a:r>
            <a:endParaRPr lang="fr-FR" sz="6600" b="1" cap="none" spc="50" dirty="0">
              <a:ln w="0">
                <a:solidFill>
                  <a:srgbClr val="FF0000"/>
                </a:solidFill>
              </a:ln>
              <a:solidFill>
                <a:schemeClr val="bg2"/>
              </a:solidFill>
              <a:effectLst>
                <a:glow rad="228600">
                  <a:schemeClr val="accent6">
                    <a:satMod val="175000"/>
                    <a:alpha val="40000"/>
                  </a:schemeClr>
                </a:glow>
                <a:innerShdw blurRad="63500" dist="50800" dir="13500000">
                  <a:srgbClr val="000000">
                    <a:alpha val="50000"/>
                  </a:srgbClr>
                </a:innerShdw>
              </a:effectLst>
              <a:latin typeface="Magneto" panose="04030805050802020D02" pitchFamily="82" charset="0"/>
            </a:endParaRPr>
          </a:p>
        </p:txBody>
      </p:sp>
    </p:spTree>
    <p:extLst>
      <p:ext uri="{BB962C8B-B14F-4D97-AF65-F5344CB8AC3E}">
        <p14:creationId xmlns:p14="http://schemas.microsoft.com/office/powerpoint/2010/main" val="787113613"/>
      </p:ext>
    </p:extLst>
  </p:cSld>
  <p:clrMapOvr>
    <a:masterClrMapping/>
  </p:clrMapOvr>
  <mc:AlternateContent xmlns:mc="http://schemas.openxmlformats.org/markup-compatibility/2006">
    <mc:Choice xmlns:p14="http://schemas.microsoft.com/office/powerpoint/2010/main" Requires="p14">
      <p:transition spd="slow" p14:dur="7000" advTm="13000">
        <p:wedge/>
        <p:sndAc>
          <p:stSnd loop="1">
            <p:snd r:embed="rId3" name="La chanson des cigales-.wav"/>
          </p:stSnd>
        </p:sndAc>
      </p:transition>
    </mc:Choice>
    <mc:Fallback>
      <p:transition spd="slow" advTm="13000">
        <p:wedge/>
        <p:sndAc>
          <p:stSnd loop="1">
            <p:snd r:embed="rId3" name="La chanson des cigale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7">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7">
                                            <p:txEl>
                                              <p:pRg st="0" end="0"/>
                                            </p:txEl>
                                          </p:spTgt>
                                        </p:tgtEl>
                                        <p:attrNameLst>
                                          <p:attrName>ppt_w</p:attrName>
                                        </p:attrNameLst>
                                      </p:cBhvr>
                                    </p:anim>
                                    <p:anim by="(#ppt_w*0.50)" calcmode="lin" valueType="num">
                                      <p:cBhvr>
                                        <p:cTn id="13" dur="500" decel="50000" autoRev="1" fill="hold">
                                          <p:stCondLst>
                                            <p:cond delay="0"/>
                                          </p:stCondLst>
                                        </p:cTn>
                                        <p:tgtEl>
                                          <p:spTgt spid="7">
                                            <p:txEl>
                                              <p:pRg st="0" end="0"/>
                                            </p:txEl>
                                          </p:spTgt>
                                        </p:tgtEl>
                                        <p:attrNameLst>
                                          <p:attrName>ppt_x</p:attrName>
                                        </p:attrNameLst>
                                      </p:cBhvr>
                                    </p:anim>
                                    <p:anim from="(-#ppt_h/2)" to="(#ppt_y)" calcmode="lin" valueType="num">
                                      <p:cBhvr>
                                        <p:cTn id="14" dur="1000" fill="hold">
                                          <p:stCondLst>
                                            <p:cond delay="0"/>
                                          </p:stCondLst>
                                        </p:cTn>
                                        <p:tgtEl>
                                          <p:spTgt spid="7">
                                            <p:txEl>
                                              <p:pRg st="0" end="0"/>
                                            </p:txEl>
                                          </p:spTgt>
                                        </p:tgtEl>
                                        <p:attrNameLst>
                                          <p:attrName>ppt_y</p:attrName>
                                        </p:attrNameLst>
                                      </p:cBhvr>
                                    </p:anim>
                                    <p:animRot by="21600000">
                                      <p:cBhvr>
                                        <p:cTn id="15" dur="1000" fill="hold">
                                          <p:stCondLst>
                                            <p:cond delay="0"/>
                                          </p:stCondLst>
                                        </p:cTn>
                                        <p:tgtEl>
                                          <p:spTgt spid="7">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21" presetClass="entr" presetSubtype="8" fill="hold" nodeType="click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wheel(8)">
                                      <p:cBhvr>
                                        <p:cTn id="20" dur="2000"/>
                                        <p:tgtEl>
                                          <p:spTgt spid="9"/>
                                        </p:tgtEl>
                                      </p:cBhvr>
                                    </p:animEffect>
                                  </p:childTnLst>
                                </p:cTn>
                              </p:par>
                            </p:childTnLst>
                          </p:cTn>
                        </p:par>
                      </p:childTnLst>
                    </p:cTn>
                  </p:par>
                  <p:par>
                    <p:cTn id="21" fill="hold">
                      <p:stCondLst>
                        <p:cond delay="indefinite"/>
                      </p:stCondLst>
                      <p:childTnLst>
                        <p:par>
                          <p:cTn id="22" fill="hold">
                            <p:stCondLst>
                              <p:cond delay="0"/>
                            </p:stCondLst>
                            <p:childTnLst>
                              <p:par>
                                <p:cTn id="23" presetID="56" presetClass="entr" presetSubtype="0" fill="hold" nodeType="clickEffect">
                                  <p:stCondLst>
                                    <p:cond delay="0"/>
                                  </p:stCondLst>
                                  <p:iterate type="lt">
                                    <p:tmPct val="10000"/>
                                  </p:iterate>
                                  <p:childTnLst>
                                    <p:set>
                                      <p:cBhvr>
                                        <p:cTn id="24" dur="1" fill="hold">
                                          <p:stCondLst>
                                            <p:cond delay="0"/>
                                          </p:stCondLst>
                                        </p:cTn>
                                        <p:tgtEl>
                                          <p:spTgt spid="5">
                                            <p:txEl>
                                              <p:pRg st="0" end="0"/>
                                            </p:txEl>
                                          </p:spTgt>
                                        </p:tgtEl>
                                        <p:attrNameLst>
                                          <p:attrName>style.visibility</p:attrName>
                                        </p:attrNameLst>
                                      </p:cBhvr>
                                      <p:to>
                                        <p:strVal val="visible"/>
                                      </p:to>
                                    </p:set>
                                    <p:anim by="(-#ppt_w*2)" calcmode="lin" valueType="num">
                                      <p:cBhvr rctx="PPT">
                                        <p:cTn id="25" dur="500" autoRev="1" fill="hold">
                                          <p:stCondLst>
                                            <p:cond delay="0"/>
                                          </p:stCondLst>
                                        </p:cTn>
                                        <p:tgtEl>
                                          <p:spTgt spid="5">
                                            <p:txEl>
                                              <p:pRg st="0" end="0"/>
                                            </p:txEl>
                                          </p:spTgt>
                                        </p:tgtEl>
                                        <p:attrNameLst>
                                          <p:attrName>ppt_w</p:attrName>
                                        </p:attrNameLst>
                                      </p:cBhvr>
                                    </p:anim>
                                    <p:anim by="(#ppt_w*0.50)" calcmode="lin" valueType="num">
                                      <p:cBhvr>
                                        <p:cTn id="26" dur="500" decel="50000" autoRev="1" fill="hold">
                                          <p:stCondLst>
                                            <p:cond delay="0"/>
                                          </p:stCondLst>
                                        </p:cTn>
                                        <p:tgtEl>
                                          <p:spTgt spid="5">
                                            <p:txEl>
                                              <p:pRg st="0" end="0"/>
                                            </p:txEl>
                                          </p:spTgt>
                                        </p:tgtEl>
                                        <p:attrNameLst>
                                          <p:attrName>ppt_x</p:attrName>
                                        </p:attrNameLst>
                                      </p:cBhvr>
                                    </p:anim>
                                    <p:anim from="(-#ppt_h/2)" to="(#ppt_y)" calcmode="lin" valueType="num">
                                      <p:cBhvr>
                                        <p:cTn id="27" dur="1000" fill="hold">
                                          <p:stCondLst>
                                            <p:cond delay="0"/>
                                          </p:stCondLst>
                                        </p:cTn>
                                        <p:tgtEl>
                                          <p:spTgt spid="5">
                                            <p:txEl>
                                              <p:pRg st="0" end="0"/>
                                            </p:txEl>
                                          </p:spTgt>
                                        </p:tgtEl>
                                        <p:attrNameLst>
                                          <p:attrName>ppt_y</p:attrName>
                                        </p:attrNameLst>
                                      </p:cBhvr>
                                    </p:anim>
                                    <p:animRot by="21600000">
                                      <p:cBhvr>
                                        <p:cTn id="28" dur="1000" fill="hold">
                                          <p:stCondLst>
                                            <p:cond delay="0"/>
                                          </p:stCondLst>
                                        </p:cTn>
                                        <p:tgtEl>
                                          <p:spTgt spid="5">
                                            <p:txEl>
                                              <p:pRg st="0" end="0"/>
                                            </p:txEl>
                                          </p:spTgt>
                                        </p:tgtEl>
                                        <p:attrNameLst>
                                          <p:attrName>r</p:attrName>
                                        </p:attrNameLst>
                                      </p:cBhvr>
                                    </p:animRot>
                                  </p:childTnLst>
                                </p:cTn>
                              </p:par>
                            </p:childTnLst>
                          </p:cTn>
                        </p:par>
                      </p:childTnLst>
                    </p:cTn>
                  </p:par>
                  <p:par>
                    <p:cTn id="29" fill="hold">
                      <p:stCondLst>
                        <p:cond delay="indefinite"/>
                      </p:stCondLst>
                      <p:childTnLst>
                        <p:par>
                          <p:cTn id="30" fill="hold">
                            <p:stCondLst>
                              <p:cond delay="0"/>
                            </p:stCondLst>
                            <p:childTnLst>
                              <p:par>
                                <p:cTn id="31" presetID="56" presetClass="entr" presetSubtype="0" fill="hold" nodeType="clickEffect">
                                  <p:stCondLst>
                                    <p:cond delay="0"/>
                                  </p:stCondLst>
                                  <p:iterate type="lt">
                                    <p:tmPct val="10000"/>
                                  </p:iterate>
                                  <p:childTnLst>
                                    <p:set>
                                      <p:cBhvr>
                                        <p:cTn id="32" dur="1" fill="hold">
                                          <p:stCondLst>
                                            <p:cond delay="0"/>
                                          </p:stCondLst>
                                        </p:cTn>
                                        <p:tgtEl>
                                          <p:spTgt spid="5">
                                            <p:txEl>
                                              <p:pRg st="1" end="1"/>
                                            </p:txEl>
                                          </p:spTgt>
                                        </p:tgtEl>
                                        <p:attrNameLst>
                                          <p:attrName>style.visibility</p:attrName>
                                        </p:attrNameLst>
                                      </p:cBhvr>
                                      <p:to>
                                        <p:strVal val="visible"/>
                                      </p:to>
                                    </p:set>
                                    <p:anim by="(-#ppt_w*2)" calcmode="lin" valueType="num">
                                      <p:cBhvr rctx="PPT">
                                        <p:cTn id="33" dur="500" autoRev="1" fill="hold">
                                          <p:stCondLst>
                                            <p:cond delay="0"/>
                                          </p:stCondLst>
                                        </p:cTn>
                                        <p:tgtEl>
                                          <p:spTgt spid="5">
                                            <p:txEl>
                                              <p:pRg st="1" end="1"/>
                                            </p:txEl>
                                          </p:spTgt>
                                        </p:tgtEl>
                                        <p:attrNameLst>
                                          <p:attrName>ppt_w</p:attrName>
                                        </p:attrNameLst>
                                      </p:cBhvr>
                                    </p:anim>
                                    <p:anim by="(#ppt_w*0.50)" calcmode="lin" valueType="num">
                                      <p:cBhvr>
                                        <p:cTn id="34" dur="500" decel="50000" autoRev="1" fill="hold">
                                          <p:stCondLst>
                                            <p:cond delay="0"/>
                                          </p:stCondLst>
                                        </p:cTn>
                                        <p:tgtEl>
                                          <p:spTgt spid="5">
                                            <p:txEl>
                                              <p:pRg st="1" end="1"/>
                                            </p:txEl>
                                          </p:spTgt>
                                        </p:tgtEl>
                                        <p:attrNameLst>
                                          <p:attrName>ppt_x</p:attrName>
                                        </p:attrNameLst>
                                      </p:cBhvr>
                                    </p:anim>
                                    <p:anim from="(-#ppt_h/2)" to="(#ppt_y)" calcmode="lin" valueType="num">
                                      <p:cBhvr>
                                        <p:cTn id="35" dur="1000" fill="hold">
                                          <p:stCondLst>
                                            <p:cond delay="0"/>
                                          </p:stCondLst>
                                        </p:cTn>
                                        <p:tgtEl>
                                          <p:spTgt spid="5">
                                            <p:txEl>
                                              <p:pRg st="1" end="1"/>
                                            </p:txEl>
                                          </p:spTgt>
                                        </p:tgtEl>
                                        <p:attrNameLst>
                                          <p:attrName>ppt_y</p:attrName>
                                        </p:attrNameLst>
                                      </p:cBhvr>
                                    </p:anim>
                                    <p:animRot by="21600000">
                                      <p:cBhvr>
                                        <p:cTn id="36" dur="1000" fill="hold">
                                          <p:stCondLst>
                                            <p:cond delay="0"/>
                                          </p:stCondLst>
                                        </p:cTn>
                                        <p:tgtEl>
                                          <p:spTgt spid="5">
                                            <p:txEl>
                                              <p:pRg st="1" end="1"/>
                                            </p:txEl>
                                          </p:spTgt>
                                        </p:tgtEl>
                                        <p:attrNameLst>
                                          <p:attrName>r</p:attrName>
                                        </p:attrNameLst>
                                      </p:cBhvr>
                                    </p:animRot>
                                  </p:childTnLst>
                                </p:cTn>
                              </p:par>
                            </p:childTnLst>
                          </p:cTn>
                        </p:par>
                      </p:childTnLst>
                    </p:cTn>
                  </p:par>
                  <p:par>
                    <p:cTn id="37" fill="hold">
                      <p:stCondLst>
                        <p:cond delay="indefinite"/>
                      </p:stCondLst>
                      <p:childTnLst>
                        <p:par>
                          <p:cTn id="38" fill="hold">
                            <p:stCondLst>
                              <p:cond delay="0"/>
                            </p:stCondLst>
                            <p:childTnLst>
                              <p:par>
                                <p:cTn id="39" presetID="56" presetClass="entr" presetSubtype="0" fill="hold" nodeType="clickEffect">
                                  <p:stCondLst>
                                    <p:cond delay="0"/>
                                  </p:stCondLst>
                                  <p:iterate type="lt">
                                    <p:tmPct val="10000"/>
                                  </p:iterate>
                                  <p:childTnLst>
                                    <p:set>
                                      <p:cBhvr>
                                        <p:cTn id="40" dur="1" fill="hold">
                                          <p:stCondLst>
                                            <p:cond delay="0"/>
                                          </p:stCondLst>
                                        </p:cTn>
                                        <p:tgtEl>
                                          <p:spTgt spid="2">
                                            <p:txEl>
                                              <p:pRg st="0" end="0"/>
                                            </p:txEl>
                                          </p:spTgt>
                                        </p:tgtEl>
                                        <p:attrNameLst>
                                          <p:attrName>style.visibility</p:attrName>
                                        </p:attrNameLst>
                                      </p:cBhvr>
                                      <p:to>
                                        <p:strVal val="visible"/>
                                      </p:to>
                                    </p:set>
                                    <p:anim by="(-#ppt_w*2)" calcmode="lin" valueType="num">
                                      <p:cBhvr rctx="PPT">
                                        <p:cTn id="41" dur="500" autoRev="1" fill="hold">
                                          <p:stCondLst>
                                            <p:cond delay="0"/>
                                          </p:stCondLst>
                                        </p:cTn>
                                        <p:tgtEl>
                                          <p:spTgt spid="2">
                                            <p:txEl>
                                              <p:pRg st="0" end="0"/>
                                            </p:txEl>
                                          </p:spTgt>
                                        </p:tgtEl>
                                        <p:attrNameLst>
                                          <p:attrName>ppt_w</p:attrName>
                                        </p:attrNameLst>
                                      </p:cBhvr>
                                    </p:anim>
                                    <p:anim by="(#ppt_w*0.50)" calcmode="lin" valueType="num">
                                      <p:cBhvr>
                                        <p:cTn id="42" dur="500" decel="50000" autoRev="1" fill="hold">
                                          <p:stCondLst>
                                            <p:cond delay="0"/>
                                          </p:stCondLst>
                                        </p:cTn>
                                        <p:tgtEl>
                                          <p:spTgt spid="2">
                                            <p:txEl>
                                              <p:pRg st="0" end="0"/>
                                            </p:txEl>
                                          </p:spTgt>
                                        </p:tgtEl>
                                        <p:attrNameLst>
                                          <p:attrName>ppt_x</p:attrName>
                                        </p:attrNameLst>
                                      </p:cBhvr>
                                    </p:anim>
                                    <p:anim from="(-#ppt_h/2)" to="(#ppt_y)" calcmode="lin" valueType="num">
                                      <p:cBhvr>
                                        <p:cTn id="43" dur="1000" fill="hold">
                                          <p:stCondLst>
                                            <p:cond delay="0"/>
                                          </p:stCondLst>
                                        </p:cTn>
                                        <p:tgtEl>
                                          <p:spTgt spid="2">
                                            <p:txEl>
                                              <p:pRg st="0" end="0"/>
                                            </p:txEl>
                                          </p:spTgt>
                                        </p:tgtEl>
                                        <p:attrNameLst>
                                          <p:attrName>ppt_y</p:attrName>
                                        </p:attrNameLst>
                                      </p:cBhvr>
                                    </p:anim>
                                    <p:animRot by="21600000">
                                      <p:cBhvr>
                                        <p:cTn id="44"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99209" y="581889"/>
            <a:ext cx="10993582" cy="5715000"/>
          </a:xfrm>
          <a:prstGeom prst="roundRect">
            <a:avLst/>
          </a:prstGeom>
          <a:noFill/>
          <a:ln w="825500" cmpd="tri">
            <a:gradFill flip="none" rotWithShape="1">
              <a:gsLst>
                <a:gs pos="0">
                  <a:schemeClr val="accent1">
                    <a:lumMod val="5000"/>
                    <a:lumOff val="95000"/>
                  </a:schemeClr>
                </a:gs>
                <a:gs pos="74000">
                  <a:srgbClr val="FF0000"/>
                </a:gs>
                <a:gs pos="91000">
                  <a:srgbClr val="FFC000"/>
                </a:gs>
                <a:gs pos="100000">
                  <a:schemeClr val="accent5">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1295400" y="6114328"/>
            <a:ext cx="2743200" cy="365125"/>
          </a:xfrm>
        </p:spPr>
        <p:txBody>
          <a:bodyPr/>
          <a:lstStyle/>
          <a:p>
            <a:fld id="{00084D9E-ACD8-4DF4-80D9-C7C391A7AD43}" type="datetime1">
              <a:rPr lang="fr-FR" sz="2000" b="1" smtClean="0">
                <a:solidFill>
                  <a:srgbClr val="FF0000"/>
                </a:solidFill>
                <a:latin typeface="Magneto" panose="04030805050802020D02" pitchFamily="82" charset="0"/>
              </a:rPr>
              <a:t>18/10/2020</a:t>
            </a:fld>
            <a:endParaRPr lang="fr-FR" b="1" dirty="0">
              <a:solidFill>
                <a:srgbClr val="FF0000"/>
              </a:solidFill>
              <a:latin typeface="Magneto" panose="04030805050802020D02" pitchFamily="82" charset="0"/>
            </a:endParaRPr>
          </a:p>
        </p:txBody>
      </p:sp>
      <p:sp>
        <p:nvSpPr>
          <p:cNvPr id="7" name="Espace réservé du pied de page 6"/>
          <p:cNvSpPr>
            <a:spLocks noGrp="1"/>
          </p:cNvSpPr>
          <p:nvPr>
            <p:ph type="ftr" sz="quarter" idx="11"/>
          </p:nvPr>
        </p:nvSpPr>
        <p:spPr>
          <a:xfrm>
            <a:off x="4038600" y="6252441"/>
            <a:ext cx="4114800" cy="365125"/>
          </a:xfrm>
        </p:spPr>
        <p:txBody>
          <a:bodyPr/>
          <a:lstStyle/>
          <a:p>
            <a:r>
              <a:rPr lang="fr-FR" sz="2000" dirty="0" smtClean="0">
                <a:solidFill>
                  <a:srgbClr val="FF0000"/>
                </a:solidFill>
                <a:latin typeface="Magneto" panose="04030805050802020D02" pitchFamily="82" charset="0"/>
              </a:rPr>
              <a:t>PPS   Lande   2020</a:t>
            </a:r>
            <a:endParaRPr lang="fr-FR" sz="2000" dirty="0">
              <a:solidFill>
                <a:srgbClr val="FF0000"/>
              </a:solidFill>
              <a:latin typeface="Magneto" panose="04030805050802020D02" pitchFamily="82" charset="0"/>
            </a:endParaRPr>
          </a:p>
        </p:txBody>
      </p:sp>
      <p:sp>
        <p:nvSpPr>
          <p:cNvPr id="8" name="Espace réservé du numéro de diapositive 7"/>
          <p:cNvSpPr>
            <a:spLocks noGrp="1"/>
          </p:cNvSpPr>
          <p:nvPr>
            <p:ph type="sldNum" sz="quarter" idx="12"/>
          </p:nvPr>
        </p:nvSpPr>
        <p:spPr>
          <a:xfrm>
            <a:off x="8340436" y="6114327"/>
            <a:ext cx="2743200" cy="365125"/>
          </a:xfrm>
        </p:spPr>
        <p:txBody>
          <a:bodyPr/>
          <a:lstStyle/>
          <a:p>
            <a:fld id="{D2D33228-B8C4-4976-BA6E-72F548A77E0D}" type="slidenum">
              <a:rPr lang="fr-FR" sz="2000" b="1" smtClean="0">
                <a:solidFill>
                  <a:srgbClr val="FF0000"/>
                </a:solidFill>
                <a:latin typeface="Magneto" panose="04030805050802020D02" pitchFamily="82" charset="0"/>
              </a:rPr>
              <a:t>2</a:t>
            </a:fld>
            <a:endParaRPr lang="fr-FR" sz="2000" b="1" dirty="0">
              <a:solidFill>
                <a:srgbClr val="FF0000"/>
              </a:solidFill>
              <a:latin typeface="Magneto" panose="04030805050802020D02" pitchFamily="82" charset="0"/>
            </a:endParaRPr>
          </a:p>
        </p:txBody>
      </p:sp>
      <p:sp>
        <p:nvSpPr>
          <p:cNvPr id="2" name="Rectangle 1"/>
          <p:cNvSpPr/>
          <p:nvPr/>
        </p:nvSpPr>
        <p:spPr>
          <a:xfrm>
            <a:off x="1295400" y="1069476"/>
            <a:ext cx="9913742" cy="4832092"/>
          </a:xfrm>
          <a:prstGeom prst="rect">
            <a:avLst/>
          </a:prstGeom>
        </p:spPr>
        <p:txBody>
          <a:bodyPr wrap="square">
            <a:spAutoFit/>
          </a:bodyPr>
          <a:lstStyle/>
          <a:p>
            <a:r>
              <a:rPr lang="fr-FR" sz="2800" dirty="0" smtClean="0">
                <a:ln>
                  <a:solidFill>
                    <a:srgbClr val="FF0000"/>
                  </a:solidFill>
                </a:ln>
                <a:solidFill>
                  <a:schemeClr val="bg1"/>
                </a:solidFill>
                <a:effectLst>
                  <a:glow rad="228600">
                    <a:schemeClr val="accent5">
                      <a:satMod val="175000"/>
                      <a:alpha val="40000"/>
                    </a:schemeClr>
                  </a:glow>
                </a:effectLst>
                <a:latin typeface="Magneto" panose="04030805050802020D02" pitchFamily="82" charset="0"/>
              </a:rPr>
              <a:t>Les Baux-de-Provence sont une commune française, située dans le département des Bouches-du-Rhône en région Provence-Alpes-Côte d'Azur. Les Baux, situés dans le massif des Alpilles, sont aujourd'hui principalement un site touristique plus qu'un un lieu de vie. Le village des Baux de Provence est situé au </a:t>
            </a:r>
            <a:r>
              <a:rPr lang="fr-FR" sz="2800" dirty="0" err="1" smtClean="0">
                <a:ln>
                  <a:solidFill>
                    <a:srgbClr val="FF0000"/>
                  </a:solidFill>
                </a:ln>
                <a:solidFill>
                  <a:schemeClr val="bg1"/>
                </a:solidFill>
                <a:effectLst>
                  <a:glow rad="228600">
                    <a:schemeClr val="accent5">
                      <a:satMod val="175000"/>
                      <a:alpha val="40000"/>
                    </a:schemeClr>
                  </a:glow>
                </a:effectLst>
                <a:latin typeface="Magneto" panose="04030805050802020D02" pitchFamily="82" charset="0"/>
              </a:rPr>
              <a:t>coeur</a:t>
            </a:r>
            <a:r>
              <a:rPr lang="fr-FR" sz="2800" dirty="0" smtClean="0">
                <a:ln>
                  <a:solidFill>
                    <a:srgbClr val="FF0000"/>
                  </a:solidFill>
                </a:ln>
                <a:solidFill>
                  <a:schemeClr val="bg1"/>
                </a:solidFill>
                <a:effectLst>
                  <a:glow rad="228600">
                    <a:schemeClr val="accent5">
                      <a:satMod val="175000"/>
                      <a:alpha val="40000"/>
                    </a:schemeClr>
                  </a:glow>
                </a:effectLst>
                <a:latin typeface="Magneto" panose="04030805050802020D02" pitchFamily="82" charset="0"/>
              </a:rPr>
              <a:t> des Alpilles sur un plateau rocheux à 245m. Il domine des paysages exceptionnels sur Arles, la Camargue et les Alpilles et vous offre des panoramas à vous couper le souffle. </a:t>
            </a:r>
            <a:endParaRPr lang="fr-FR" sz="2800" dirty="0">
              <a:ln>
                <a:solidFill>
                  <a:srgbClr val="FF0000"/>
                </a:solidFill>
              </a:ln>
              <a:solidFill>
                <a:schemeClr val="bg1"/>
              </a:solidFill>
              <a:effectLst>
                <a:glow rad="228600">
                  <a:schemeClr val="accent5">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3616930227"/>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7">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7">
                                            <p:txEl>
                                              <p:pRg st="0" end="0"/>
                                            </p:txEl>
                                          </p:spTgt>
                                        </p:tgtEl>
                                        <p:attrNameLst>
                                          <p:attrName>ppt_w</p:attrName>
                                        </p:attrNameLst>
                                      </p:cBhvr>
                                    </p:anim>
                                    <p:anim by="(#ppt_w*0.50)" calcmode="lin" valueType="num">
                                      <p:cBhvr>
                                        <p:cTn id="13" dur="500" decel="50000" autoRev="1" fill="hold">
                                          <p:stCondLst>
                                            <p:cond delay="0"/>
                                          </p:stCondLst>
                                        </p:cTn>
                                        <p:tgtEl>
                                          <p:spTgt spid="7">
                                            <p:txEl>
                                              <p:pRg st="0" end="0"/>
                                            </p:txEl>
                                          </p:spTgt>
                                        </p:tgtEl>
                                        <p:attrNameLst>
                                          <p:attrName>ppt_x</p:attrName>
                                        </p:attrNameLst>
                                      </p:cBhvr>
                                    </p:anim>
                                    <p:anim from="(-#ppt_h/2)" to="(#ppt_y)" calcmode="lin" valueType="num">
                                      <p:cBhvr>
                                        <p:cTn id="14" dur="1000" fill="hold">
                                          <p:stCondLst>
                                            <p:cond delay="0"/>
                                          </p:stCondLst>
                                        </p:cTn>
                                        <p:tgtEl>
                                          <p:spTgt spid="7">
                                            <p:txEl>
                                              <p:pRg st="0" end="0"/>
                                            </p:txEl>
                                          </p:spTgt>
                                        </p:tgtEl>
                                        <p:attrNameLst>
                                          <p:attrName>ppt_y</p:attrName>
                                        </p:attrNameLst>
                                      </p:cBhvr>
                                    </p:anim>
                                    <p:animRot by="21600000">
                                      <p:cBhvr>
                                        <p:cTn id="15" dur="1000" fill="hold">
                                          <p:stCondLst>
                                            <p:cond delay="0"/>
                                          </p:stCondLst>
                                        </p:cTn>
                                        <p:tgtEl>
                                          <p:spTgt spid="7">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56" presetClass="entr" presetSubtype="0" fill="hold" nodeType="clickEffect">
                                  <p:stCondLst>
                                    <p:cond delay="0"/>
                                  </p:stCondLst>
                                  <p:iterate type="lt">
                                    <p:tmPct val="10000"/>
                                  </p:iterate>
                                  <p:childTnLst>
                                    <p:set>
                                      <p:cBhvr>
                                        <p:cTn id="19" dur="1" fill="hold">
                                          <p:stCondLst>
                                            <p:cond delay="0"/>
                                          </p:stCondLst>
                                        </p:cTn>
                                        <p:tgtEl>
                                          <p:spTgt spid="2">
                                            <p:txEl>
                                              <p:pRg st="0" end="0"/>
                                            </p:txEl>
                                          </p:spTgt>
                                        </p:tgtEl>
                                        <p:attrNameLst>
                                          <p:attrName>style.visibility</p:attrName>
                                        </p:attrNameLst>
                                      </p:cBhvr>
                                      <p:to>
                                        <p:strVal val="visible"/>
                                      </p:to>
                                    </p:set>
                                    <p:anim by="(-#ppt_w*2)" calcmode="lin" valueType="num">
                                      <p:cBhvr rctx="PPT">
                                        <p:cTn id="20" dur="500" autoRev="1" fill="hold">
                                          <p:stCondLst>
                                            <p:cond delay="0"/>
                                          </p:stCondLst>
                                        </p:cTn>
                                        <p:tgtEl>
                                          <p:spTgt spid="2">
                                            <p:txEl>
                                              <p:pRg st="0" end="0"/>
                                            </p:txEl>
                                          </p:spTgt>
                                        </p:tgtEl>
                                        <p:attrNameLst>
                                          <p:attrName>ppt_w</p:attrName>
                                        </p:attrNameLst>
                                      </p:cBhvr>
                                    </p:anim>
                                    <p:anim by="(#ppt_w*0.50)" calcmode="lin" valueType="num">
                                      <p:cBhvr>
                                        <p:cTn id="21" dur="500" decel="50000" autoRev="1" fill="hold">
                                          <p:stCondLst>
                                            <p:cond delay="0"/>
                                          </p:stCondLst>
                                        </p:cTn>
                                        <p:tgtEl>
                                          <p:spTgt spid="2">
                                            <p:txEl>
                                              <p:pRg st="0" end="0"/>
                                            </p:txEl>
                                          </p:spTgt>
                                        </p:tgtEl>
                                        <p:attrNameLst>
                                          <p:attrName>ppt_x</p:attrName>
                                        </p:attrNameLst>
                                      </p:cBhvr>
                                    </p:anim>
                                    <p:anim from="(-#ppt_h/2)" to="(#ppt_y)" calcmode="lin" valueType="num">
                                      <p:cBhvr>
                                        <p:cTn id="22" dur="1000" fill="hold">
                                          <p:stCondLst>
                                            <p:cond delay="0"/>
                                          </p:stCondLst>
                                        </p:cTn>
                                        <p:tgtEl>
                                          <p:spTgt spid="2">
                                            <p:txEl>
                                              <p:pRg st="0" end="0"/>
                                            </p:txEl>
                                          </p:spTgt>
                                        </p:tgtEl>
                                        <p:attrNameLst>
                                          <p:attrName>ppt_y</p:attrName>
                                        </p:attrNameLst>
                                      </p:cBhvr>
                                    </p:anim>
                                    <p:animRot by="21600000">
                                      <p:cBhvr>
                                        <p:cTn id="23"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02673" y="581891"/>
            <a:ext cx="10993582" cy="5715000"/>
          </a:xfrm>
          <a:prstGeom prst="roundRect">
            <a:avLst/>
          </a:prstGeom>
          <a:noFill/>
          <a:ln w="825500" cmpd="tri">
            <a:gradFill flip="none" rotWithShape="1">
              <a:gsLst>
                <a:gs pos="0">
                  <a:schemeClr val="accent1">
                    <a:lumMod val="5000"/>
                    <a:lumOff val="95000"/>
                  </a:schemeClr>
                </a:gs>
                <a:gs pos="74000">
                  <a:srgbClr val="FF0000"/>
                </a:gs>
                <a:gs pos="91000">
                  <a:srgbClr val="FFC000"/>
                </a:gs>
                <a:gs pos="100000">
                  <a:schemeClr val="accent5">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1295400" y="6114328"/>
            <a:ext cx="2743200" cy="365125"/>
          </a:xfrm>
        </p:spPr>
        <p:txBody>
          <a:bodyPr/>
          <a:lstStyle/>
          <a:p>
            <a:fld id="{00084D9E-ACD8-4DF4-80D9-C7C391A7AD43}" type="datetime1">
              <a:rPr lang="fr-FR" sz="2000" b="1" smtClean="0">
                <a:solidFill>
                  <a:srgbClr val="FF0000"/>
                </a:solidFill>
                <a:latin typeface="Magneto" panose="04030805050802020D02" pitchFamily="82" charset="0"/>
              </a:rPr>
              <a:t>18/10/2020</a:t>
            </a:fld>
            <a:endParaRPr lang="fr-FR" b="1" dirty="0">
              <a:solidFill>
                <a:srgbClr val="FF0000"/>
              </a:solidFill>
              <a:latin typeface="Magneto" panose="04030805050802020D02" pitchFamily="82" charset="0"/>
            </a:endParaRPr>
          </a:p>
        </p:txBody>
      </p:sp>
      <p:sp>
        <p:nvSpPr>
          <p:cNvPr id="7" name="Espace réservé du pied de page 6"/>
          <p:cNvSpPr>
            <a:spLocks noGrp="1"/>
          </p:cNvSpPr>
          <p:nvPr>
            <p:ph type="ftr" sz="quarter" idx="11"/>
          </p:nvPr>
        </p:nvSpPr>
        <p:spPr>
          <a:xfrm>
            <a:off x="4038600" y="6252441"/>
            <a:ext cx="4114800" cy="365125"/>
          </a:xfrm>
        </p:spPr>
        <p:txBody>
          <a:bodyPr/>
          <a:lstStyle/>
          <a:p>
            <a:r>
              <a:rPr lang="fr-FR" sz="2000" dirty="0" smtClean="0">
                <a:solidFill>
                  <a:srgbClr val="FF0000"/>
                </a:solidFill>
                <a:latin typeface="Magneto" panose="04030805050802020D02" pitchFamily="82" charset="0"/>
              </a:rPr>
              <a:t>PPS   Lande   2020</a:t>
            </a:r>
            <a:endParaRPr lang="fr-FR" sz="2000" dirty="0">
              <a:solidFill>
                <a:srgbClr val="FF0000"/>
              </a:solidFill>
              <a:latin typeface="Magneto" panose="04030805050802020D02" pitchFamily="82" charset="0"/>
            </a:endParaRPr>
          </a:p>
        </p:txBody>
      </p:sp>
      <p:sp>
        <p:nvSpPr>
          <p:cNvPr id="8" name="Espace réservé du numéro de diapositive 7"/>
          <p:cNvSpPr>
            <a:spLocks noGrp="1"/>
          </p:cNvSpPr>
          <p:nvPr>
            <p:ph type="sldNum" sz="quarter" idx="12"/>
          </p:nvPr>
        </p:nvSpPr>
        <p:spPr>
          <a:xfrm>
            <a:off x="8340436" y="6114327"/>
            <a:ext cx="2743200" cy="365125"/>
          </a:xfrm>
        </p:spPr>
        <p:txBody>
          <a:bodyPr/>
          <a:lstStyle/>
          <a:p>
            <a:fld id="{D2D33228-B8C4-4976-BA6E-72F548A77E0D}" type="slidenum">
              <a:rPr lang="fr-FR" sz="2000" b="1" smtClean="0">
                <a:solidFill>
                  <a:srgbClr val="FF0000"/>
                </a:solidFill>
                <a:latin typeface="Magneto" panose="04030805050802020D02" pitchFamily="82" charset="0"/>
              </a:rPr>
              <a:t>3</a:t>
            </a:fld>
            <a:endParaRPr lang="fr-FR" sz="20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460811" y="979600"/>
            <a:ext cx="7274859" cy="4895783"/>
          </a:xfrm>
          <a:prstGeom prst="rect">
            <a:avLst/>
          </a:prstGeom>
          <a:effectLst>
            <a:softEdge rad="63500"/>
          </a:effectLst>
        </p:spPr>
      </p:pic>
    </p:spTree>
    <p:extLst>
      <p:ext uri="{BB962C8B-B14F-4D97-AF65-F5344CB8AC3E}">
        <p14:creationId xmlns:p14="http://schemas.microsoft.com/office/powerpoint/2010/main" val="3494702995"/>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7">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7">
                                            <p:txEl>
                                              <p:pRg st="0" end="0"/>
                                            </p:txEl>
                                          </p:spTgt>
                                        </p:tgtEl>
                                        <p:attrNameLst>
                                          <p:attrName>ppt_w</p:attrName>
                                        </p:attrNameLst>
                                      </p:cBhvr>
                                    </p:anim>
                                    <p:anim by="(#ppt_w*0.50)" calcmode="lin" valueType="num">
                                      <p:cBhvr>
                                        <p:cTn id="13" dur="500" decel="50000" autoRev="1" fill="hold">
                                          <p:stCondLst>
                                            <p:cond delay="0"/>
                                          </p:stCondLst>
                                        </p:cTn>
                                        <p:tgtEl>
                                          <p:spTgt spid="7">
                                            <p:txEl>
                                              <p:pRg st="0" end="0"/>
                                            </p:txEl>
                                          </p:spTgt>
                                        </p:tgtEl>
                                        <p:attrNameLst>
                                          <p:attrName>ppt_x</p:attrName>
                                        </p:attrNameLst>
                                      </p:cBhvr>
                                    </p:anim>
                                    <p:anim from="(-#ppt_h/2)" to="(#ppt_y)" calcmode="lin" valueType="num">
                                      <p:cBhvr>
                                        <p:cTn id="14" dur="1000" fill="hold">
                                          <p:stCondLst>
                                            <p:cond delay="0"/>
                                          </p:stCondLst>
                                        </p:cTn>
                                        <p:tgtEl>
                                          <p:spTgt spid="7">
                                            <p:txEl>
                                              <p:pRg st="0" end="0"/>
                                            </p:txEl>
                                          </p:spTgt>
                                        </p:tgtEl>
                                        <p:attrNameLst>
                                          <p:attrName>ppt_y</p:attrName>
                                        </p:attrNameLst>
                                      </p:cBhvr>
                                    </p:anim>
                                    <p:animRot by="21600000">
                                      <p:cBhvr>
                                        <p:cTn id="15"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02673" y="581891"/>
            <a:ext cx="10993582" cy="5715000"/>
          </a:xfrm>
          <a:prstGeom prst="roundRect">
            <a:avLst/>
          </a:prstGeom>
          <a:noFill/>
          <a:ln w="825500" cmpd="tri">
            <a:gradFill flip="none" rotWithShape="1">
              <a:gsLst>
                <a:gs pos="0">
                  <a:schemeClr val="accent1">
                    <a:lumMod val="5000"/>
                    <a:lumOff val="95000"/>
                  </a:schemeClr>
                </a:gs>
                <a:gs pos="74000">
                  <a:srgbClr val="FF0000"/>
                </a:gs>
                <a:gs pos="91000">
                  <a:srgbClr val="FFC000"/>
                </a:gs>
                <a:gs pos="100000">
                  <a:schemeClr val="accent5">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1295400" y="6114328"/>
            <a:ext cx="2743200" cy="365125"/>
          </a:xfrm>
        </p:spPr>
        <p:txBody>
          <a:bodyPr/>
          <a:lstStyle/>
          <a:p>
            <a:fld id="{00084D9E-ACD8-4DF4-80D9-C7C391A7AD43}" type="datetime1">
              <a:rPr lang="fr-FR" sz="2000" b="1" smtClean="0">
                <a:solidFill>
                  <a:srgbClr val="FF0000"/>
                </a:solidFill>
                <a:latin typeface="Magneto" panose="04030805050802020D02" pitchFamily="82" charset="0"/>
              </a:rPr>
              <a:t>18/10/2020</a:t>
            </a:fld>
            <a:endParaRPr lang="fr-FR" b="1" dirty="0">
              <a:solidFill>
                <a:srgbClr val="FF0000"/>
              </a:solidFill>
              <a:latin typeface="Magneto" panose="04030805050802020D02" pitchFamily="82" charset="0"/>
            </a:endParaRPr>
          </a:p>
        </p:txBody>
      </p:sp>
      <p:sp>
        <p:nvSpPr>
          <p:cNvPr id="7" name="Espace réservé du pied de page 6"/>
          <p:cNvSpPr>
            <a:spLocks noGrp="1"/>
          </p:cNvSpPr>
          <p:nvPr>
            <p:ph type="ftr" sz="quarter" idx="11"/>
          </p:nvPr>
        </p:nvSpPr>
        <p:spPr>
          <a:xfrm>
            <a:off x="4038600" y="6252441"/>
            <a:ext cx="4114800" cy="365125"/>
          </a:xfrm>
        </p:spPr>
        <p:txBody>
          <a:bodyPr/>
          <a:lstStyle/>
          <a:p>
            <a:r>
              <a:rPr lang="fr-FR" sz="2000" dirty="0" smtClean="0">
                <a:solidFill>
                  <a:srgbClr val="FF0000"/>
                </a:solidFill>
                <a:latin typeface="Magneto" panose="04030805050802020D02" pitchFamily="82" charset="0"/>
              </a:rPr>
              <a:t>PPS   Lande   2020</a:t>
            </a:r>
            <a:endParaRPr lang="fr-FR" sz="2000" dirty="0">
              <a:solidFill>
                <a:srgbClr val="FF0000"/>
              </a:solidFill>
              <a:latin typeface="Magneto" panose="04030805050802020D02" pitchFamily="82" charset="0"/>
            </a:endParaRPr>
          </a:p>
        </p:txBody>
      </p:sp>
      <p:sp>
        <p:nvSpPr>
          <p:cNvPr id="8" name="Espace réservé du numéro de diapositive 7"/>
          <p:cNvSpPr>
            <a:spLocks noGrp="1"/>
          </p:cNvSpPr>
          <p:nvPr>
            <p:ph type="sldNum" sz="quarter" idx="12"/>
          </p:nvPr>
        </p:nvSpPr>
        <p:spPr>
          <a:xfrm>
            <a:off x="8340436" y="6114327"/>
            <a:ext cx="2743200" cy="365125"/>
          </a:xfrm>
        </p:spPr>
        <p:txBody>
          <a:bodyPr/>
          <a:lstStyle/>
          <a:p>
            <a:fld id="{D2D33228-B8C4-4976-BA6E-72F548A77E0D}" type="slidenum">
              <a:rPr lang="fr-FR" sz="2000" b="1" smtClean="0">
                <a:solidFill>
                  <a:srgbClr val="FF0000"/>
                </a:solidFill>
                <a:latin typeface="Magneto" panose="04030805050802020D02" pitchFamily="82" charset="0"/>
              </a:rPr>
              <a:t>4</a:t>
            </a:fld>
            <a:endParaRPr lang="fr-FR" sz="20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400300" y="971359"/>
            <a:ext cx="7391400" cy="4915281"/>
          </a:xfrm>
          <a:prstGeom prst="rect">
            <a:avLst/>
          </a:prstGeom>
          <a:effectLst>
            <a:softEdge rad="127000"/>
          </a:effectLst>
        </p:spPr>
      </p:pic>
    </p:spTree>
    <p:extLst>
      <p:ext uri="{BB962C8B-B14F-4D97-AF65-F5344CB8AC3E}">
        <p14:creationId xmlns:p14="http://schemas.microsoft.com/office/powerpoint/2010/main" val="845573406"/>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7">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7">
                                            <p:txEl>
                                              <p:pRg st="0" end="0"/>
                                            </p:txEl>
                                          </p:spTgt>
                                        </p:tgtEl>
                                        <p:attrNameLst>
                                          <p:attrName>ppt_w</p:attrName>
                                        </p:attrNameLst>
                                      </p:cBhvr>
                                    </p:anim>
                                    <p:anim by="(#ppt_w*0.50)" calcmode="lin" valueType="num">
                                      <p:cBhvr>
                                        <p:cTn id="13" dur="500" decel="50000" autoRev="1" fill="hold">
                                          <p:stCondLst>
                                            <p:cond delay="0"/>
                                          </p:stCondLst>
                                        </p:cTn>
                                        <p:tgtEl>
                                          <p:spTgt spid="7">
                                            <p:txEl>
                                              <p:pRg st="0" end="0"/>
                                            </p:txEl>
                                          </p:spTgt>
                                        </p:tgtEl>
                                        <p:attrNameLst>
                                          <p:attrName>ppt_x</p:attrName>
                                        </p:attrNameLst>
                                      </p:cBhvr>
                                    </p:anim>
                                    <p:anim from="(-#ppt_h/2)" to="(#ppt_y)" calcmode="lin" valueType="num">
                                      <p:cBhvr>
                                        <p:cTn id="14" dur="1000" fill="hold">
                                          <p:stCondLst>
                                            <p:cond delay="0"/>
                                          </p:stCondLst>
                                        </p:cTn>
                                        <p:tgtEl>
                                          <p:spTgt spid="7">
                                            <p:txEl>
                                              <p:pRg st="0" end="0"/>
                                            </p:txEl>
                                          </p:spTgt>
                                        </p:tgtEl>
                                        <p:attrNameLst>
                                          <p:attrName>ppt_y</p:attrName>
                                        </p:attrNameLst>
                                      </p:cBhvr>
                                    </p:anim>
                                    <p:animRot by="21600000">
                                      <p:cBhvr>
                                        <p:cTn id="15"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02673" y="581891"/>
            <a:ext cx="10993582" cy="5715000"/>
          </a:xfrm>
          <a:prstGeom prst="roundRect">
            <a:avLst/>
          </a:prstGeom>
          <a:noFill/>
          <a:ln w="825500" cmpd="tri">
            <a:gradFill flip="none" rotWithShape="1">
              <a:gsLst>
                <a:gs pos="0">
                  <a:schemeClr val="accent1">
                    <a:lumMod val="5000"/>
                    <a:lumOff val="95000"/>
                  </a:schemeClr>
                </a:gs>
                <a:gs pos="74000">
                  <a:srgbClr val="FF0000"/>
                </a:gs>
                <a:gs pos="91000">
                  <a:srgbClr val="FFC000"/>
                </a:gs>
                <a:gs pos="100000">
                  <a:schemeClr val="accent5">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1295400" y="6114328"/>
            <a:ext cx="2743200" cy="365125"/>
          </a:xfrm>
        </p:spPr>
        <p:txBody>
          <a:bodyPr/>
          <a:lstStyle/>
          <a:p>
            <a:fld id="{00084D9E-ACD8-4DF4-80D9-C7C391A7AD43}" type="datetime1">
              <a:rPr lang="fr-FR" sz="2000" b="1" smtClean="0">
                <a:solidFill>
                  <a:srgbClr val="FF0000"/>
                </a:solidFill>
                <a:latin typeface="Magneto" panose="04030805050802020D02" pitchFamily="82" charset="0"/>
              </a:rPr>
              <a:t>18/10/2020</a:t>
            </a:fld>
            <a:endParaRPr lang="fr-FR" b="1" dirty="0">
              <a:solidFill>
                <a:srgbClr val="FF0000"/>
              </a:solidFill>
              <a:latin typeface="Magneto" panose="04030805050802020D02" pitchFamily="82" charset="0"/>
            </a:endParaRPr>
          </a:p>
        </p:txBody>
      </p:sp>
      <p:sp>
        <p:nvSpPr>
          <p:cNvPr id="7" name="Espace réservé du pied de page 6"/>
          <p:cNvSpPr>
            <a:spLocks noGrp="1"/>
          </p:cNvSpPr>
          <p:nvPr>
            <p:ph type="ftr" sz="quarter" idx="11"/>
          </p:nvPr>
        </p:nvSpPr>
        <p:spPr>
          <a:xfrm>
            <a:off x="4038600" y="6252441"/>
            <a:ext cx="4114800" cy="365125"/>
          </a:xfrm>
        </p:spPr>
        <p:txBody>
          <a:bodyPr/>
          <a:lstStyle/>
          <a:p>
            <a:r>
              <a:rPr lang="fr-FR" sz="2000" dirty="0" smtClean="0">
                <a:solidFill>
                  <a:srgbClr val="FF0000"/>
                </a:solidFill>
                <a:latin typeface="Magneto" panose="04030805050802020D02" pitchFamily="82" charset="0"/>
              </a:rPr>
              <a:t>PPS   Lande   2020</a:t>
            </a:r>
            <a:endParaRPr lang="fr-FR" sz="2000" dirty="0">
              <a:solidFill>
                <a:srgbClr val="FF0000"/>
              </a:solidFill>
              <a:latin typeface="Magneto" panose="04030805050802020D02" pitchFamily="82" charset="0"/>
            </a:endParaRPr>
          </a:p>
        </p:txBody>
      </p:sp>
      <p:sp>
        <p:nvSpPr>
          <p:cNvPr id="8" name="Espace réservé du numéro de diapositive 7"/>
          <p:cNvSpPr>
            <a:spLocks noGrp="1"/>
          </p:cNvSpPr>
          <p:nvPr>
            <p:ph type="sldNum" sz="quarter" idx="12"/>
          </p:nvPr>
        </p:nvSpPr>
        <p:spPr>
          <a:xfrm>
            <a:off x="8340436" y="6114327"/>
            <a:ext cx="2743200" cy="365125"/>
          </a:xfrm>
        </p:spPr>
        <p:txBody>
          <a:bodyPr/>
          <a:lstStyle/>
          <a:p>
            <a:fld id="{D2D33228-B8C4-4976-BA6E-72F548A77E0D}" type="slidenum">
              <a:rPr lang="fr-FR" sz="2000" b="1" smtClean="0">
                <a:solidFill>
                  <a:srgbClr val="FF0000"/>
                </a:solidFill>
                <a:latin typeface="Magneto" panose="04030805050802020D02" pitchFamily="82" charset="0"/>
              </a:rPr>
              <a:t>5</a:t>
            </a:fld>
            <a:endParaRPr lang="fr-FR" sz="20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823881" y="1001805"/>
            <a:ext cx="6508377" cy="4881283"/>
          </a:xfrm>
          <a:prstGeom prst="rect">
            <a:avLst/>
          </a:prstGeom>
          <a:effectLst>
            <a:softEdge rad="127000"/>
          </a:effectLst>
        </p:spPr>
      </p:pic>
    </p:spTree>
    <p:extLst>
      <p:ext uri="{BB962C8B-B14F-4D97-AF65-F5344CB8AC3E}">
        <p14:creationId xmlns:p14="http://schemas.microsoft.com/office/powerpoint/2010/main" val="1205690335"/>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7">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7">
                                            <p:txEl>
                                              <p:pRg st="0" end="0"/>
                                            </p:txEl>
                                          </p:spTgt>
                                        </p:tgtEl>
                                        <p:attrNameLst>
                                          <p:attrName>ppt_w</p:attrName>
                                        </p:attrNameLst>
                                      </p:cBhvr>
                                    </p:anim>
                                    <p:anim by="(#ppt_w*0.50)" calcmode="lin" valueType="num">
                                      <p:cBhvr>
                                        <p:cTn id="13" dur="500" decel="50000" autoRev="1" fill="hold">
                                          <p:stCondLst>
                                            <p:cond delay="0"/>
                                          </p:stCondLst>
                                        </p:cTn>
                                        <p:tgtEl>
                                          <p:spTgt spid="7">
                                            <p:txEl>
                                              <p:pRg st="0" end="0"/>
                                            </p:txEl>
                                          </p:spTgt>
                                        </p:tgtEl>
                                        <p:attrNameLst>
                                          <p:attrName>ppt_x</p:attrName>
                                        </p:attrNameLst>
                                      </p:cBhvr>
                                    </p:anim>
                                    <p:anim from="(-#ppt_h/2)" to="(#ppt_y)" calcmode="lin" valueType="num">
                                      <p:cBhvr>
                                        <p:cTn id="14" dur="1000" fill="hold">
                                          <p:stCondLst>
                                            <p:cond delay="0"/>
                                          </p:stCondLst>
                                        </p:cTn>
                                        <p:tgtEl>
                                          <p:spTgt spid="7">
                                            <p:txEl>
                                              <p:pRg st="0" end="0"/>
                                            </p:txEl>
                                          </p:spTgt>
                                        </p:tgtEl>
                                        <p:attrNameLst>
                                          <p:attrName>ppt_y</p:attrName>
                                        </p:attrNameLst>
                                      </p:cBhvr>
                                    </p:anim>
                                    <p:animRot by="21600000">
                                      <p:cBhvr>
                                        <p:cTn id="15"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02673" y="581891"/>
            <a:ext cx="10993582" cy="5715000"/>
          </a:xfrm>
          <a:prstGeom prst="roundRect">
            <a:avLst/>
          </a:prstGeom>
          <a:noFill/>
          <a:ln w="825500" cmpd="tri">
            <a:gradFill flip="none" rotWithShape="1">
              <a:gsLst>
                <a:gs pos="0">
                  <a:schemeClr val="accent1">
                    <a:lumMod val="5000"/>
                    <a:lumOff val="95000"/>
                  </a:schemeClr>
                </a:gs>
                <a:gs pos="74000">
                  <a:srgbClr val="FF0000"/>
                </a:gs>
                <a:gs pos="91000">
                  <a:srgbClr val="FFC000"/>
                </a:gs>
                <a:gs pos="100000">
                  <a:schemeClr val="accent5">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1295400" y="6114328"/>
            <a:ext cx="2743200" cy="365125"/>
          </a:xfrm>
        </p:spPr>
        <p:txBody>
          <a:bodyPr/>
          <a:lstStyle/>
          <a:p>
            <a:fld id="{00084D9E-ACD8-4DF4-80D9-C7C391A7AD43}" type="datetime1">
              <a:rPr lang="fr-FR" sz="2000" b="1" smtClean="0">
                <a:solidFill>
                  <a:srgbClr val="FF0000"/>
                </a:solidFill>
                <a:latin typeface="Magneto" panose="04030805050802020D02" pitchFamily="82" charset="0"/>
              </a:rPr>
              <a:t>18/10/2020</a:t>
            </a:fld>
            <a:endParaRPr lang="fr-FR" b="1" dirty="0">
              <a:solidFill>
                <a:srgbClr val="FF0000"/>
              </a:solidFill>
              <a:latin typeface="Magneto" panose="04030805050802020D02" pitchFamily="82" charset="0"/>
            </a:endParaRPr>
          </a:p>
        </p:txBody>
      </p:sp>
      <p:sp>
        <p:nvSpPr>
          <p:cNvPr id="7" name="Espace réservé du pied de page 6"/>
          <p:cNvSpPr>
            <a:spLocks noGrp="1"/>
          </p:cNvSpPr>
          <p:nvPr>
            <p:ph type="ftr" sz="quarter" idx="11"/>
          </p:nvPr>
        </p:nvSpPr>
        <p:spPr>
          <a:xfrm>
            <a:off x="4038600" y="6252441"/>
            <a:ext cx="4114800" cy="365125"/>
          </a:xfrm>
        </p:spPr>
        <p:txBody>
          <a:bodyPr/>
          <a:lstStyle/>
          <a:p>
            <a:r>
              <a:rPr lang="fr-FR" sz="2000" dirty="0" smtClean="0">
                <a:solidFill>
                  <a:srgbClr val="FF0000"/>
                </a:solidFill>
                <a:latin typeface="Magneto" panose="04030805050802020D02" pitchFamily="82" charset="0"/>
              </a:rPr>
              <a:t>PPS   Lande   2020</a:t>
            </a:r>
            <a:endParaRPr lang="fr-FR" sz="2000" dirty="0">
              <a:solidFill>
                <a:srgbClr val="FF0000"/>
              </a:solidFill>
              <a:latin typeface="Magneto" panose="04030805050802020D02" pitchFamily="82" charset="0"/>
            </a:endParaRPr>
          </a:p>
        </p:txBody>
      </p:sp>
      <p:sp>
        <p:nvSpPr>
          <p:cNvPr id="8" name="Espace réservé du numéro de diapositive 7"/>
          <p:cNvSpPr>
            <a:spLocks noGrp="1"/>
          </p:cNvSpPr>
          <p:nvPr>
            <p:ph type="sldNum" sz="quarter" idx="12"/>
          </p:nvPr>
        </p:nvSpPr>
        <p:spPr>
          <a:xfrm>
            <a:off x="8340436" y="6114327"/>
            <a:ext cx="2743200" cy="365125"/>
          </a:xfrm>
        </p:spPr>
        <p:txBody>
          <a:bodyPr/>
          <a:lstStyle/>
          <a:p>
            <a:fld id="{D2D33228-B8C4-4976-BA6E-72F548A77E0D}" type="slidenum">
              <a:rPr lang="fr-FR" sz="2000" b="1" smtClean="0">
                <a:solidFill>
                  <a:srgbClr val="FF0000"/>
                </a:solidFill>
                <a:latin typeface="Magneto" panose="04030805050802020D02" pitchFamily="82" charset="0"/>
              </a:rPr>
              <a:t>6</a:t>
            </a:fld>
            <a:endParaRPr lang="fr-FR" sz="20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407025" y="978647"/>
            <a:ext cx="7316636" cy="4877758"/>
          </a:xfrm>
          <a:prstGeom prst="rect">
            <a:avLst/>
          </a:prstGeom>
          <a:effectLst>
            <a:softEdge rad="127000"/>
          </a:effectLst>
        </p:spPr>
      </p:pic>
    </p:spTree>
    <p:extLst>
      <p:ext uri="{BB962C8B-B14F-4D97-AF65-F5344CB8AC3E}">
        <p14:creationId xmlns:p14="http://schemas.microsoft.com/office/powerpoint/2010/main" val="2286050441"/>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7">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7">
                                            <p:txEl>
                                              <p:pRg st="0" end="0"/>
                                            </p:txEl>
                                          </p:spTgt>
                                        </p:tgtEl>
                                        <p:attrNameLst>
                                          <p:attrName>ppt_w</p:attrName>
                                        </p:attrNameLst>
                                      </p:cBhvr>
                                    </p:anim>
                                    <p:anim by="(#ppt_w*0.50)" calcmode="lin" valueType="num">
                                      <p:cBhvr>
                                        <p:cTn id="13" dur="500" decel="50000" autoRev="1" fill="hold">
                                          <p:stCondLst>
                                            <p:cond delay="0"/>
                                          </p:stCondLst>
                                        </p:cTn>
                                        <p:tgtEl>
                                          <p:spTgt spid="7">
                                            <p:txEl>
                                              <p:pRg st="0" end="0"/>
                                            </p:txEl>
                                          </p:spTgt>
                                        </p:tgtEl>
                                        <p:attrNameLst>
                                          <p:attrName>ppt_x</p:attrName>
                                        </p:attrNameLst>
                                      </p:cBhvr>
                                    </p:anim>
                                    <p:anim from="(-#ppt_h/2)" to="(#ppt_y)" calcmode="lin" valueType="num">
                                      <p:cBhvr>
                                        <p:cTn id="14" dur="1000" fill="hold">
                                          <p:stCondLst>
                                            <p:cond delay="0"/>
                                          </p:stCondLst>
                                        </p:cTn>
                                        <p:tgtEl>
                                          <p:spTgt spid="7">
                                            <p:txEl>
                                              <p:pRg st="0" end="0"/>
                                            </p:txEl>
                                          </p:spTgt>
                                        </p:tgtEl>
                                        <p:attrNameLst>
                                          <p:attrName>ppt_y</p:attrName>
                                        </p:attrNameLst>
                                      </p:cBhvr>
                                    </p:anim>
                                    <p:animRot by="21600000">
                                      <p:cBhvr>
                                        <p:cTn id="15"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02673" y="581891"/>
            <a:ext cx="10993582" cy="5715000"/>
          </a:xfrm>
          <a:prstGeom prst="roundRect">
            <a:avLst/>
          </a:prstGeom>
          <a:noFill/>
          <a:ln w="825500" cmpd="tri">
            <a:gradFill flip="none" rotWithShape="1">
              <a:gsLst>
                <a:gs pos="0">
                  <a:schemeClr val="accent1">
                    <a:lumMod val="5000"/>
                    <a:lumOff val="95000"/>
                  </a:schemeClr>
                </a:gs>
                <a:gs pos="74000">
                  <a:srgbClr val="FF0000"/>
                </a:gs>
                <a:gs pos="91000">
                  <a:srgbClr val="FFC000"/>
                </a:gs>
                <a:gs pos="100000">
                  <a:schemeClr val="accent5">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1295400" y="6114328"/>
            <a:ext cx="2743200" cy="365125"/>
          </a:xfrm>
        </p:spPr>
        <p:txBody>
          <a:bodyPr/>
          <a:lstStyle/>
          <a:p>
            <a:fld id="{00084D9E-ACD8-4DF4-80D9-C7C391A7AD43}" type="datetime1">
              <a:rPr lang="fr-FR" sz="2000" b="1" smtClean="0">
                <a:solidFill>
                  <a:srgbClr val="FF0000"/>
                </a:solidFill>
                <a:latin typeface="Magneto" panose="04030805050802020D02" pitchFamily="82" charset="0"/>
              </a:rPr>
              <a:t>18/10/2020</a:t>
            </a:fld>
            <a:endParaRPr lang="fr-FR" b="1" dirty="0">
              <a:solidFill>
                <a:srgbClr val="FF0000"/>
              </a:solidFill>
              <a:latin typeface="Magneto" panose="04030805050802020D02" pitchFamily="82" charset="0"/>
            </a:endParaRPr>
          </a:p>
        </p:txBody>
      </p:sp>
      <p:sp>
        <p:nvSpPr>
          <p:cNvPr id="7" name="Espace réservé du pied de page 6"/>
          <p:cNvSpPr>
            <a:spLocks noGrp="1"/>
          </p:cNvSpPr>
          <p:nvPr>
            <p:ph type="ftr" sz="quarter" idx="11"/>
          </p:nvPr>
        </p:nvSpPr>
        <p:spPr>
          <a:xfrm>
            <a:off x="4038600" y="6252441"/>
            <a:ext cx="4114800" cy="365125"/>
          </a:xfrm>
        </p:spPr>
        <p:txBody>
          <a:bodyPr/>
          <a:lstStyle/>
          <a:p>
            <a:r>
              <a:rPr lang="fr-FR" sz="2000" dirty="0" smtClean="0">
                <a:solidFill>
                  <a:srgbClr val="FF0000"/>
                </a:solidFill>
                <a:latin typeface="Magneto" panose="04030805050802020D02" pitchFamily="82" charset="0"/>
              </a:rPr>
              <a:t>PPS   Lande   2020</a:t>
            </a:r>
            <a:endParaRPr lang="fr-FR" sz="2000" dirty="0">
              <a:solidFill>
                <a:srgbClr val="FF0000"/>
              </a:solidFill>
              <a:latin typeface="Magneto" panose="04030805050802020D02" pitchFamily="82" charset="0"/>
            </a:endParaRPr>
          </a:p>
        </p:txBody>
      </p:sp>
      <p:sp>
        <p:nvSpPr>
          <p:cNvPr id="8" name="Espace réservé du numéro de diapositive 7"/>
          <p:cNvSpPr>
            <a:spLocks noGrp="1"/>
          </p:cNvSpPr>
          <p:nvPr>
            <p:ph type="sldNum" sz="quarter" idx="12"/>
          </p:nvPr>
        </p:nvSpPr>
        <p:spPr>
          <a:xfrm>
            <a:off x="8340436" y="6114327"/>
            <a:ext cx="2743200" cy="365125"/>
          </a:xfrm>
        </p:spPr>
        <p:txBody>
          <a:bodyPr/>
          <a:lstStyle/>
          <a:p>
            <a:fld id="{D2D33228-B8C4-4976-BA6E-72F548A77E0D}" type="slidenum">
              <a:rPr lang="fr-FR" sz="2000" b="1" smtClean="0">
                <a:solidFill>
                  <a:srgbClr val="FF0000"/>
                </a:solidFill>
                <a:latin typeface="Magneto" panose="04030805050802020D02" pitchFamily="82" charset="0"/>
              </a:rPr>
              <a:t>7</a:t>
            </a:fld>
            <a:endParaRPr lang="fr-FR" sz="20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404782" y="995401"/>
            <a:ext cx="7382436" cy="4887980"/>
          </a:xfrm>
          <a:prstGeom prst="rect">
            <a:avLst/>
          </a:prstGeom>
          <a:effectLst>
            <a:softEdge rad="127000"/>
          </a:effectLst>
        </p:spPr>
      </p:pic>
    </p:spTree>
    <p:extLst>
      <p:ext uri="{BB962C8B-B14F-4D97-AF65-F5344CB8AC3E}">
        <p14:creationId xmlns:p14="http://schemas.microsoft.com/office/powerpoint/2010/main" val="2647901611"/>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7">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7">
                                            <p:txEl>
                                              <p:pRg st="0" end="0"/>
                                            </p:txEl>
                                          </p:spTgt>
                                        </p:tgtEl>
                                        <p:attrNameLst>
                                          <p:attrName>ppt_w</p:attrName>
                                        </p:attrNameLst>
                                      </p:cBhvr>
                                    </p:anim>
                                    <p:anim by="(#ppt_w*0.50)" calcmode="lin" valueType="num">
                                      <p:cBhvr>
                                        <p:cTn id="13" dur="500" decel="50000" autoRev="1" fill="hold">
                                          <p:stCondLst>
                                            <p:cond delay="0"/>
                                          </p:stCondLst>
                                        </p:cTn>
                                        <p:tgtEl>
                                          <p:spTgt spid="7">
                                            <p:txEl>
                                              <p:pRg st="0" end="0"/>
                                            </p:txEl>
                                          </p:spTgt>
                                        </p:tgtEl>
                                        <p:attrNameLst>
                                          <p:attrName>ppt_x</p:attrName>
                                        </p:attrNameLst>
                                      </p:cBhvr>
                                    </p:anim>
                                    <p:anim from="(-#ppt_h/2)" to="(#ppt_y)" calcmode="lin" valueType="num">
                                      <p:cBhvr>
                                        <p:cTn id="14" dur="1000" fill="hold">
                                          <p:stCondLst>
                                            <p:cond delay="0"/>
                                          </p:stCondLst>
                                        </p:cTn>
                                        <p:tgtEl>
                                          <p:spTgt spid="7">
                                            <p:txEl>
                                              <p:pRg st="0" end="0"/>
                                            </p:txEl>
                                          </p:spTgt>
                                        </p:tgtEl>
                                        <p:attrNameLst>
                                          <p:attrName>ppt_y</p:attrName>
                                        </p:attrNameLst>
                                      </p:cBhvr>
                                    </p:anim>
                                    <p:animRot by="21600000">
                                      <p:cBhvr>
                                        <p:cTn id="15"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02673" y="581891"/>
            <a:ext cx="10993582" cy="5715000"/>
          </a:xfrm>
          <a:prstGeom prst="roundRect">
            <a:avLst/>
          </a:prstGeom>
          <a:noFill/>
          <a:ln w="825500" cmpd="tri">
            <a:gradFill flip="none" rotWithShape="1">
              <a:gsLst>
                <a:gs pos="0">
                  <a:schemeClr val="accent1">
                    <a:lumMod val="5000"/>
                    <a:lumOff val="95000"/>
                  </a:schemeClr>
                </a:gs>
                <a:gs pos="74000">
                  <a:srgbClr val="FF0000"/>
                </a:gs>
                <a:gs pos="91000">
                  <a:srgbClr val="FFC000"/>
                </a:gs>
                <a:gs pos="100000">
                  <a:schemeClr val="accent5">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1295400" y="6114328"/>
            <a:ext cx="2743200" cy="365125"/>
          </a:xfrm>
        </p:spPr>
        <p:txBody>
          <a:bodyPr/>
          <a:lstStyle/>
          <a:p>
            <a:fld id="{00084D9E-ACD8-4DF4-80D9-C7C391A7AD43}" type="datetime1">
              <a:rPr lang="fr-FR" sz="2000" b="1" smtClean="0">
                <a:solidFill>
                  <a:srgbClr val="FF0000"/>
                </a:solidFill>
                <a:latin typeface="Magneto" panose="04030805050802020D02" pitchFamily="82" charset="0"/>
              </a:rPr>
              <a:t>18/10/2020</a:t>
            </a:fld>
            <a:endParaRPr lang="fr-FR" b="1" dirty="0">
              <a:solidFill>
                <a:srgbClr val="FF0000"/>
              </a:solidFill>
              <a:latin typeface="Magneto" panose="04030805050802020D02" pitchFamily="82" charset="0"/>
            </a:endParaRPr>
          </a:p>
        </p:txBody>
      </p:sp>
      <p:sp>
        <p:nvSpPr>
          <p:cNvPr id="7" name="Espace réservé du pied de page 6"/>
          <p:cNvSpPr>
            <a:spLocks noGrp="1"/>
          </p:cNvSpPr>
          <p:nvPr>
            <p:ph type="ftr" sz="quarter" idx="11"/>
          </p:nvPr>
        </p:nvSpPr>
        <p:spPr>
          <a:xfrm>
            <a:off x="4038600" y="6252441"/>
            <a:ext cx="4114800" cy="365125"/>
          </a:xfrm>
        </p:spPr>
        <p:txBody>
          <a:bodyPr/>
          <a:lstStyle/>
          <a:p>
            <a:r>
              <a:rPr lang="fr-FR" sz="2000" dirty="0" smtClean="0">
                <a:solidFill>
                  <a:srgbClr val="FF0000"/>
                </a:solidFill>
                <a:latin typeface="Magneto" panose="04030805050802020D02" pitchFamily="82" charset="0"/>
              </a:rPr>
              <a:t>PPS   Lande   2020</a:t>
            </a:r>
            <a:endParaRPr lang="fr-FR" sz="2000" dirty="0">
              <a:solidFill>
                <a:srgbClr val="FF0000"/>
              </a:solidFill>
              <a:latin typeface="Magneto" panose="04030805050802020D02" pitchFamily="82" charset="0"/>
            </a:endParaRPr>
          </a:p>
        </p:txBody>
      </p:sp>
      <p:sp>
        <p:nvSpPr>
          <p:cNvPr id="8" name="Espace réservé du numéro de diapositive 7"/>
          <p:cNvSpPr>
            <a:spLocks noGrp="1"/>
          </p:cNvSpPr>
          <p:nvPr>
            <p:ph type="sldNum" sz="quarter" idx="12"/>
          </p:nvPr>
        </p:nvSpPr>
        <p:spPr>
          <a:xfrm>
            <a:off x="8340436" y="6114327"/>
            <a:ext cx="2743200" cy="365125"/>
          </a:xfrm>
        </p:spPr>
        <p:txBody>
          <a:bodyPr/>
          <a:lstStyle/>
          <a:p>
            <a:fld id="{D2D33228-B8C4-4976-BA6E-72F548A77E0D}" type="slidenum">
              <a:rPr lang="fr-FR" sz="2000" b="1" smtClean="0">
                <a:solidFill>
                  <a:srgbClr val="FF0000"/>
                </a:solidFill>
                <a:latin typeface="Magneto" panose="04030805050802020D02" pitchFamily="82" charset="0"/>
              </a:rPr>
              <a:t>8</a:t>
            </a:fld>
            <a:endParaRPr lang="fr-FR" sz="20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823882" y="1001806"/>
            <a:ext cx="6508377" cy="4881283"/>
          </a:xfrm>
          <a:prstGeom prst="rect">
            <a:avLst/>
          </a:prstGeom>
          <a:effectLst>
            <a:softEdge rad="127000"/>
          </a:effectLst>
        </p:spPr>
      </p:pic>
    </p:spTree>
    <p:extLst>
      <p:ext uri="{BB962C8B-B14F-4D97-AF65-F5344CB8AC3E}">
        <p14:creationId xmlns:p14="http://schemas.microsoft.com/office/powerpoint/2010/main" val="1566970030"/>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7">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7">
                                            <p:txEl>
                                              <p:pRg st="0" end="0"/>
                                            </p:txEl>
                                          </p:spTgt>
                                        </p:tgtEl>
                                        <p:attrNameLst>
                                          <p:attrName>ppt_w</p:attrName>
                                        </p:attrNameLst>
                                      </p:cBhvr>
                                    </p:anim>
                                    <p:anim by="(#ppt_w*0.50)" calcmode="lin" valueType="num">
                                      <p:cBhvr>
                                        <p:cTn id="13" dur="500" decel="50000" autoRev="1" fill="hold">
                                          <p:stCondLst>
                                            <p:cond delay="0"/>
                                          </p:stCondLst>
                                        </p:cTn>
                                        <p:tgtEl>
                                          <p:spTgt spid="7">
                                            <p:txEl>
                                              <p:pRg st="0" end="0"/>
                                            </p:txEl>
                                          </p:spTgt>
                                        </p:tgtEl>
                                        <p:attrNameLst>
                                          <p:attrName>ppt_x</p:attrName>
                                        </p:attrNameLst>
                                      </p:cBhvr>
                                    </p:anim>
                                    <p:anim from="(-#ppt_h/2)" to="(#ppt_y)" calcmode="lin" valueType="num">
                                      <p:cBhvr>
                                        <p:cTn id="14" dur="1000" fill="hold">
                                          <p:stCondLst>
                                            <p:cond delay="0"/>
                                          </p:stCondLst>
                                        </p:cTn>
                                        <p:tgtEl>
                                          <p:spTgt spid="7">
                                            <p:txEl>
                                              <p:pRg st="0" end="0"/>
                                            </p:txEl>
                                          </p:spTgt>
                                        </p:tgtEl>
                                        <p:attrNameLst>
                                          <p:attrName>ppt_y</p:attrName>
                                        </p:attrNameLst>
                                      </p:cBhvr>
                                    </p:anim>
                                    <p:animRot by="21600000">
                                      <p:cBhvr>
                                        <p:cTn id="15"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02673" y="581891"/>
            <a:ext cx="10993582" cy="5715000"/>
          </a:xfrm>
          <a:prstGeom prst="roundRect">
            <a:avLst/>
          </a:prstGeom>
          <a:noFill/>
          <a:ln w="825500" cmpd="tri">
            <a:gradFill flip="none" rotWithShape="1">
              <a:gsLst>
                <a:gs pos="0">
                  <a:schemeClr val="accent1">
                    <a:lumMod val="5000"/>
                    <a:lumOff val="95000"/>
                  </a:schemeClr>
                </a:gs>
                <a:gs pos="74000">
                  <a:srgbClr val="FF0000"/>
                </a:gs>
                <a:gs pos="91000">
                  <a:srgbClr val="FFC000"/>
                </a:gs>
                <a:gs pos="100000">
                  <a:schemeClr val="accent5">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1295400" y="6114328"/>
            <a:ext cx="2743200" cy="365125"/>
          </a:xfrm>
        </p:spPr>
        <p:txBody>
          <a:bodyPr/>
          <a:lstStyle/>
          <a:p>
            <a:fld id="{00084D9E-ACD8-4DF4-80D9-C7C391A7AD43}" type="datetime1">
              <a:rPr lang="fr-FR" sz="2000" b="1" smtClean="0">
                <a:solidFill>
                  <a:srgbClr val="FF0000"/>
                </a:solidFill>
                <a:latin typeface="Magneto" panose="04030805050802020D02" pitchFamily="82" charset="0"/>
              </a:rPr>
              <a:t>18/10/2020</a:t>
            </a:fld>
            <a:endParaRPr lang="fr-FR" b="1" dirty="0">
              <a:solidFill>
                <a:srgbClr val="FF0000"/>
              </a:solidFill>
              <a:latin typeface="Magneto" panose="04030805050802020D02" pitchFamily="82" charset="0"/>
            </a:endParaRPr>
          </a:p>
        </p:txBody>
      </p:sp>
      <p:sp>
        <p:nvSpPr>
          <p:cNvPr id="7" name="Espace réservé du pied de page 6"/>
          <p:cNvSpPr>
            <a:spLocks noGrp="1"/>
          </p:cNvSpPr>
          <p:nvPr>
            <p:ph type="ftr" sz="quarter" idx="11"/>
          </p:nvPr>
        </p:nvSpPr>
        <p:spPr>
          <a:xfrm>
            <a:off x="4038600" y="6252441"/>
            <a:ext cx="4114800" cy="365125"/>
          </a:xfrm>
        </p:spPr>
        <p:txBody>
          <a:bodyPr/>
          <a:lstStyle/>
          <a:p>
            <a:r>
              <a:rPr lang="fr-FR" sz="2000" dirty="0" smtClean="0">
                <a:solidFill>
                  <a:srgbClr val="FF0000"/>
                </a:solidFill>
                <a:latin typeface="Magneto" panose="04030805050802020D02" pitchFamily="82" charset="0"/>
              </a:rPr>
              <a:t>PPS   Lande   2020</a:t>
            </a:r>
            <a:endParaRPr lang="fr-FR" sz="2000" dirty="0">
              <a:solidFill>
                <a:srgbClr val="FF0000"/>
              </a:solidFill>
              <a:latin typeface="Magneto" panose="04030805050802020D02" pitchFamily="82" charset="0"/>
            </a:endParaRPr>
          </a:p>
        </p:txBody>
      </p:sp>
      <p:sp>
        <p:nvSpPr>
          <p:cNvPr id="8" name="Espace réservé du numéro de diapositive 7"/>
          <p:cNvSpPr>
            <a:spLocks noGrp="1"/>
          </p:cNvSpPr>
          <p:nvPr>
            <p:ph type="sldNum" sz="quarter" idx="12"/>
          </p:nvPr>
        </p:nvSpPr>
        <p:spPr>
          <a:xfrm>
            <a:off x="8340436" y="6114327"/>
            <a:ext cx="2743200" cy="365125"/>
          </a:xfrm>
        </p:spPr>
        <p:txBody>
          <a:bodyPr/>
          <a:lstStyle/>
          <a:p>
            <a:fld id="{D2D33228-B8C4-4976-BA6E-72F548A77E0D}" type="slidenum">
              <a:rPr lang="fr-FR" sz="2000" b="1" smtClean="0">
                <a:solidFill>
                  <a:srgbClr val="FF0000"/>
                </a:solidFill>
                <a:latin typeface="Magneto" panose="04030805050802020D02" pitchFamily="82" charset="0"/>
              </a:rPr>
              <a:t>9</a:t>
            </a:fld>
            <a:endParaRPr lang="fr-FR" sz="20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407023" y="1018601"/>
            <a:ext cx="7301753" cy="4871638"/>
          </a:xfrm>
          <a:prstGeom prst="rect">
            <a:avLst/>
          </a:prstGeom>
          <a:effectLst>
            <a:softEdge rad="127000"/>
          </a:effectLst>
        </p:spPr>
      </p:pic>
    </p:spTree>
    <p:extLst>
      <p:ext uri="{BB962C8B-B14F-4D97-AF65-F5344CB8AC3E}">
        <p14:creationId xmlns:p14="http://schemas.microsoft.com/office/powerpoint/2010/main" val="2279368596"/>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7">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7">
                                            <p:txEl>
                                              <p:pRg st="0" end="0"/>
                                            </p:txEl>
                                          </p:spTgt>
                                        </p:tgtEl>
                                        <p:attrNameLst>
                                          <p:attrName>ppt_w</p:attrName>
                                        </p:attrNameLst>
                                      </p:cBhvr>
                                    </p:anim>
                                    <p:anim by="(#ppt_w*0.50)" calcmode="lin" valueType="num">
                                      <p:cBhvr>
                                        <p:cTn id="13" dur="500" decel="50000" autoRev="1" fill="hold">
                                          <p:stCondLst>
                                            <p:cond delay="0"/>
                                          </p:stCondLst>
                                        </p:cTn>
                                        <p:tgtEl>
                                          <p:spTgt spid="7">
                                            <p:txEl>
                                              <p:pRg st="0" end="0"/>
                                            </p:txEl>
                                          </p:spTgt>
                                        </p:tgtEl>
                                        <p:attrNameLst>
                                          <p:attrName>ppt_x</p:attrName>
                                        </p:attrNameLst>
                                      </p:cBhvr>
                                    </p:anim>
                                    <p:anim from="(-#ppt_h/2)" to="(#ppt_y)" calcmode="lin" valueType="num">
                                      <p:cBhvr>
                                        <p:cTn id="14" dur="1000" fill="hold">
                                          <p:stCondLst>
                                            <p:cond delay="0"/>
                                          </p:stCondLst>
                                        </p:cTn>
                                        <p:tgtEl>
                                          <p:spTgt spid="7">
                                            <p:txEl>
                                              <p:pRg st="0" end="0"/>
                                            </p:txEl>
                                          </p:spTgt>
                                        </p:tgtEl>
                                        <p:attrNameLst>
                                          <p:attrName>ppt_y</p:attrName>
                                        </p:attrNameLst>
                                      </p:cBhvr>
                                    </p:anim>
                                    <p:animRot by="21600000">
                                      <p:cBhvr>
                                        <p:cTn id="15"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02673" y="581891"/>
            <a:ext cx="10993582" cy="5715000"/>
          </a:xfrm>
          <a:prstGeom prst="roundRect">
            <a:avLst/>
          </a:prstGeom>
          <a:noFill/>
          <a:ln w="825500" cmpd="tri">
            <a:gradFill flip="none" rotWithShape="1">
              <a:gsLst>
                <a:gs pos="0">
                  <a:schemeClr val="accent1">
                    <a:lumMod val="5000"/>
                    <a:lumOff val="95000"/>
                  </a:schemeClr>
                </a:gs>
                <a:gs pos="74000">
                  <a:srgbClr val="FF0000"/>
                </a:gs>
                <a:gs pos="91000">
                  <a:srgbClr val="FFC000"/>
                </a:gs>
                <a:gs pos="100000">
                  <a:schemeClr val="accent5">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1295400" y="6114328"/>
            <a:ext cx="2743200" cy="365125"/>
          </a:xfrm>
        </p:spPr>
        <p:txBody>
          <a:bodyPr/>
          <a:lstStyle/>
          <a:p>
            <a:fld id="{00084D9E-ACD8-4DF4-80D9-C7C391A7AD43}" type="datetime1">
              <a:rPr lang="fr-FR" sz="2000" b="1" smtClean="0">
                <a:solidFill>
                  <a:srgbClr val="FF0000"/>
                </a:solidFill>
                <a:latin typeface="Magneto" panose="04030805050802020D02" pitchFamily="82" charset="0"/>
              </a:rPr>
              <a:t>18/10/2020</a:t>
            </a:fld>
            <a:endParaRPr lang="fr-FR" b="1" dirty="0">
              <a:solidFill>
                <a:srgbClr val="FF0000"/>
              </a:solidFill>
              <a:latin typeface="Magneto" panose="04030805050802020D02" pitchFamily="82" charset="0"/>
            </a:endParaRPr>
          </a:p>
        </p:txBody>
      </p:sp>
      <p:sp>
        <p:nvSpPr>
          <p:cNvPr id="7" name="Espace réservé du pied de page 6"/>
          <p:cNvSpPr>
            <a:spLocks noGrp="1"/>
          </p:cNvSpPr>
          <p:nvPr>
            <p:ph type="ftr" sz="quarter" idx="11"/>
          </p:nvPr>
        </p:nvSpPr>
        <p:spPr>
          <a:xfrm>
            <a:off x="4038600" y="6252441"/>
            <a:ext cx="4114800" cy="365125"/>
          </a:xfrm>
        </p:spPr>
        <p:txBody>
          <a:bodyPr/>
          <a:lstStyle/>
          <a:p>
            <a:r>
              <a:rPr lang="fr-FR" sz="2000" dirty="0" smtClean="0">
                <a:solidFill>
                  <a:srgbClr val="FF0000"/>
                </a:solidFill>
                <a:latin typeface="Magneto" panose="04030805050802020D02" pitchFamily="82" charset="0"/>
              </a:rPr>
              <a:t>PPS   Lande   2020</a:t>
            </a:r>
            <a:endParaRPr lang="fr-FR" sz="2000" dirty="0">
              <a:solidFill>
                <a:srgbClr val="FF0000"/>
              </a:solidFill>
              <a:latin typeface="Magneto" panose="04030805050802020D02" pitchFamily="82" charset="0"/>
            </a:endParaRPr>
          </a:p>
        </p:txBody>
      </p:sp>
      <p:sp>
        <p:nvSpPr>
          <p:cNvPr id="8" name="Espace réservé du numéro de diapositive 7"/>
          <p:cNvSpPr>
            <a:spLocks noGrp="1"/>
          </p:cNvSpPr>
          <p:nvPr>
            <p:ph type="sldNum" sz="quarter" idx="12"/>
          </p:nvPr>
        </p:nvSpPr>
        <p:spPr>
          <a:xfrm>
            <a:off x="8340436" y="6114327"/>
            <a:ext cx="2743200" cy="365125"/>
          </a:xfrm>
        </p:spPr>
        <p:txBody>
          <a:bodyPr/>
          <a:lstStyle/>
          <a:p>
            <a:fld id="{D2D33228-B8C4-4976-BA6E-72F548A77E0D}" type="slidenum">
              <a:rPr lang="fr-FR" sz="2000" b="1" smtClean="0">
                <a:solidFill>
                  <a:srgbClr val="FF0000"/>
                </a:solidFill>
                <a:latin typeface="Magneto" panose="04030805050802020D02" pitchFamily="82" charset="0"/>
              </a:rPr>
              <a:t>10</a:t>
            </a:fld>
            <a:endParaRPr lang="fr-FR" sz="20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474259" y="1014507"/>
            <a:ext cx="7342094" cy="4894730"/>
          </a:xfrm>
          <a:prstGeom prst="rect">
            <a:avLst/>
          </a:prstGeom>
          <a:effectLst>
            <a:softEdge rad="127000"/>
          </a:effectLst>
        </p:spPr>
      </p:pic>
    </p:spTree>
    <p:extLst>
      <p:ext uri="{BB962C8B-B14F-4D97-AF65-F5344CB8AC3E}">
        <p14:creationId xmlns:p14="http://schemas.microsoft.com/office/powerpoint/2010/main" val="2478280430"/>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7">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7">
                                            <p:txEl>
                                              <p:pRg st="0" end="0"/>
                                            </p:txEl>
                                          </p:spTgt>
                                        </p:tgtEl>
                                        <p:attrNameLst>
                                          <p:attrName>ppt_w</p:attrName>
                                        </p:attrNameLst>
                                      </p:cBhvr>
                                    </p:anim>
                                    <p:anim by="(#ppt_w*0.50)" calcmode="lin" valueType="num">
                                      <p:cBhvr>
                                        <p:cTn id="13" dur="500" decel="50000" autoRev="1" fill="hold">
                                          <p:stCondLst>
                                            <p:cond delay="0"/>
                                          </p:stCondLst>
                                        </p:cTn>
                                        <p:tgtEl>
                                          <p:spTgt spid="7">
                                            <p:txEl>
                                              <p:pRg st="0" end="0"/>
                                            </p:txEl>
                                          </p:spTgt>
                                        </p:tgtEl>
                                        <p:attrNameLst>
                                          <p:attrName>ppt_x</p:attrName>
                                        </p:attrNameLst>
                                      </p:cBhvr>
                                    </p:anim>
                                    <p:anim from="(-#ppt_h/2)" to="(#ppt_y)" calcmode="lin" valueType="num">
                                      <p:cBhvr>
                                        <p:cTn id="14" dur="1000" fill="hold">
                                          <p:stCondLst>
                                            <p:cond delay="0"/>
                                          </p:stCondLst>
                                        </p:cTn>
                                        <p:tgtEl>
                                          <p:spTgt spid="7">
                                            <p:txEl>
                                              <p:pRg st="0" end="0"/>
                                            </p:txEl>
                                          </p:spTgt>
                                        </p:tgtEl>
                                        <p:attrNameLst>
                                          <p:attrName>ppt_y</p:attrName>
                                        </p:attrNameLst>
                                      </p:cBhvr>
                                    </p:anim>
                                    <p:animRot by="21600000">
                                      <p:cBhvr>
                                        <p:cTn id="15"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02673" y="581891"/>
            <a:ext cx="10993582" cy="5715000"/>
          </a:xfrm>
          <a:prstGeom prst="roundRect">
            <a:avLst/>
          </a:prstGeom>
          <a:noFill/>
          <a:ln w="825500" cmpd="tri">
            <a:gradFill flip="none" rotWithShape="1">
              <a:gsLst>
                <a:gs pos="0">
                  <a:schemeClr val="accent1">
                    <a:lumMod val="5000"/>
                    <a:lumOff val="95000"/>
                  </a:schemeClr>
                </a:gs>
                <a:gs pos="74000">
                  <a:srgbClr val="FF0000"/>
                </a:gs>
                <a:gs pos="91000">
                  <a:srgbClr val="FFC000"/>
                </a:gs>
                <a:gs pos="100000">
                  <a:schemeClr val="accent5">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1295400" y="6114328"/>
            <a:ext cx="2743200" cy="365125"/>
          </a:xfrm>
        </p:spPr>
        <p:txBody>
          <a:bodyPr/>
          <a:lstStyle/>
          <a:p>
            <a:fld id="{00084D9E-ACD8-4DF4-80D9-C7C391A7AD43}" type="datetime1">
              <a:rPr lang="fr-FR" sz="2000" b="1" smtClean="0">
                <a:solidFill>
                  <a:srgbClr val="FF0000"/>
                </a:solidFill>
                <a:latin typeface="Magneto" panose="04030805050802020D02" pitchFamily="82" charset="0"/>
              </a:rPr>
              <a:t>18/10/2020</a:t>
            </a:fld>
            <a:endParaRPr lang="fr-FR" b="1" dirty="0">
              <a:solidFill>
                <a:srgbClr val="FF0000"/>
              </a:solidFill>
              <a:latin typeface="Magneto" panose="04030805050802020D02" pitchFamily="82" charset="0"/>
            </a:endParaRPr>
          </a:p>
        </p:txBody>
      </p:sp>
      <p:sp>
        <p:nvSpPr>
          <p:cNvPr id="7" name="Espace réservé du pied de page 6"/>
          <p:cNvSpPr>
            <a:spLocks noGrp="1"/>
          </p:cNvSpPr>
          <p:nvPr>
            <p:ph type="ftr" sz="quarter" idx="11"/>
          </p:nvPr>
        </p:nvSpPr>
        <p:spPr>
          <a:xfrm>
            <a:off x="4038600" y="6252441"/>
            <a:ext cx="4114800" cy="365125"/>
          </a:xfrm>
        </p:spPr>
        <p:txBody>
          <a:bodyPr/>
          <a:lstStyle/>
          <a:p>
            <a:r>
              <a:rPr lang="fr-FR" sz="2000" dirty="0" smtClean="0">
                <a:solidFill>
                  <a:srgbClr val="FF0000"/>
                </a:solidFill>
                <a:latin typeface="Magneto" panose="04030805050802020D02" pitchFamily="82" charset="0"/>
              </a:rPr>
              <a:t>PPS   Lande   2020</a:t>
            </a:r>
            <a:endParaRPr lang="fr-FR" sz="2000" dirty="0">
              <a:solidFill>
                <a:srgbClr val="FF0000"/>
              </a:solidFill>
              <a:latin typeface="Magneto" panose="04030805050802020D02" pitchFamily="82" charset="0"/>
            </a:endParaRPr>
          </a:p>
        </p:txBody>
      </p:sp>
      <p:sp>
        <p:nvSpPr>
          <p:cNvPr id="8" name="Espace réservé du numéro de diapositive 7"/>
          <p:cNvSpPr>
            <a:spLocks noGrp="1"/>
          </p:cNvSpPr>
          <p:nvPr>
            <p:ph type="sldNum" sz="quarter" idx="12"/>
          </p:nvPr>
        </p:nvSpPr>
        <p:spPr>
          <a:xfrm>
            <a:off x="8340436" y="6114327"/>
            <a:ext cx="2743200" cy="365125"/>
          </a:xfrm>
        </p:spPr>
        <p:txBody>
          <a:bodyPr/>
          <a:lstStyle/>
          <a:p>
            <a:fld id="{D2D33228-B8C4-4976-BA6E-72F548A77E0D}" type="slidenum">
              <a:rPr lang="fr-FR" sz="2000" b="1" smtClean="0">
                <a:solidFill>
                  <a:srgbClr val="FF0000"/>
                </a:solidFill>
                <a:latin typeface="Magneto" panose="04030805050802020D02" pitchFamily="82" charset="0"/>
              </a:rPr>
              <a:t>11</a:t>
            </a:fld>
            <a:endParaRPr lang="fr-FR" sz="2000" b="1" dirty="0">
              <a:solidFill>
                <a:srgbClr val="FF0000"/>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l="1" t="14413" r="-926"/>
          <a:stretch/>
        </p:blipFill>
        <p:spPr>
          <a:xfrm>
            <a:off x="2653553" y="984469"/>
            <a:ext cx="6884894" cy="4865395"/>
          </a:xfrm>
          <a:prstGeom prst="rect">
            <a:avLst/>
          </a:prstGeom>
          <a:effectLst>
            <a:softEdge rad="127000"/>
          </a:effectLst>
        </p:spPr>
      </p:pic>
    </p:spTree>
    <p:extLst>
      <p:ext uri="{BB962C8B-B14F-4D97-AF65-F5344CB8AC3E}">
        <p14:creationId xmlns:p14="http://schemas.microsoft.com/office/powerpoint/2010/main" val="2832274946"/>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7">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7">
                                            <p:txEl>
                                              <p:pRg st="0" end="0"/>
                                            </p:txEl>
                                          </p:spTgt>
                                        </p:tgtEl>
                                        <p:attrNameLst>
                                          <p:attrName>ppt_w</p:attrName>
                                        </p:attrNameLst>
                                      </p:cBhvr>
                                    </p:anim>
                                    <p:anim by="(#ppt_w*0.50)" calcmode="lin" valueType="num">
                                      <p:cBhvr>
                                        <p:cTn id="13" dur="500" decel="50000" autoRev="1" fill="hold">
                                          <p:stCondLst>
                                            <p:cond delay="0"/>
                                          </p:stCondLst>
                                        </p:cTn>
                                        <p:tgtEl>
                                          <p:spTgt spid="7">
                                            <p:txEl>
                                              <p:pRg st="0" end="0"/>
                                            </p:txEl>
                                          </p:spTgt>
                                        </p:tgtEl>
                                        <p:attrNameLst>
                                          <p:attrName>ppt_x</p:attrName>
                                        </p:attrNameLst>
                                      </p:cBhvr>
                                    </p:anim>
                                    <p:anim from="(-#ppt_h/2)" to="(#ppt_y)" calcmode="lin" valueType="num">
                                      <p:cBhvr>
                                        <p:cTn id="14" dur="1000" fill="hold">
                                          <p:stCondLst>
                                            <p:cond delay="0"/>
                                          </p:stCondLst>
                                        </p:cTn>
                                        <p:tgtEl>
                                          <p:spTgt spid="7">
                                            <p:txEl>
                                              <p:pRg st="0" end="0"/>
                                            </p:txEl>
                                          </p:spTgt>
                                        </p:tgtEl>
                                        <p:attrNameLst>
                                          <p:attrName>ppt_y</p:attrName>
                                        </p:attrNameLst>
                                      </p:cBhvr>
                                    </p:anim>
                                    <p:animRot by="21600000">
                                      <p:cBhvr>
                                        <p:cTn id="15"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02673" y="581891"/>
            <a:ext cx="10993582" cy="5715000"/>
          </a:xfrm>
          <a:prstGeom prst="roundRect">
            <a:avLst/>
          </a:prstGeom>
          <a:noFill/>
          <a:ln w="825500" cmpd="tri">
            <a:gradFill flip="none" rotWithShape="1">
              <a:gsLst>
                <a:gs pos="0">
                  <a:schemeClr val="accent1">
                    <a:lumMod val="5000"/>
                    <a:lumOff val="95000"/>
                  </a:schemeClr>
                </a:gs>
                <a:gs pos="74000">
                  <a:srgbClr val="FF0000"/>
                </a:gs>
                <a:gs pos="91000">
                  <a:srgbClr val="FFC000"/>
                </a:gs>
                <a:gs pos="100000">
                  <a:schemeClr val="accent5">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1295400" y="6114328"/>
            <a:ext cx="2743200" cy="365125"/>
          </a:xfrm>
        </p:spPr>
        <p:txBody>
          <a:bodyPr/>
          <a:lstStyle/>
          <a:p>
            <a:fld id="{00084D9E-ACD8-4DF4-80D9-C7C391A7AD43}" type="datetime1">
              <a:rPr lang="fr-FR" sz="2000" b="1" smtClean="0">
                <a:solidFill>
                  <a:srgbClr val="FF0000"/>
                </a:solidFill>
                <a:latin typeface="Magneto" panose="04030805050802020D02" pitchFamily="82" charset="0"/>
              </a:rPr>
              <a:t>18/10/2020</a:t>
            </a:fld>
            <a:endParaRPr lang="fr-FR" b="1" dirty="0">
              <a:solidFill>
                <a:srgbClr val="FF0000"/>
              </a:solidFill>
              <a:latin typeface="Magneto" panose="04030805050802020D02" pitchFamily="82" charset="0"/>
            </a:endParaRPr>
          </a:p>
        </p:txBody>
      </p:sp>
      <p:sp>
        <p:nvSpPr>
          <p:cNvPr id="7" name="Espace réservé du pied de page 6"/>
          <p:cNvSpPr>
            <a:spLocks noGrp="1"/>
          </p:cNvSpPr>
          <p:nvPr>
            <p:ph type="ftr" sz="quarter" idx="11"/>
          </p:nvPr>
        </p:nvSpPr>
        <p:spPr>
          <a:xfrm>
            <a:off x="4038600" y="6252441"/>
            <a:ext cx="4114800" cy="365125"/>
          </a:xfrm>
        </p:spPr>
        <p:txBody>
          <a:bodyPr/>
          <a:lstStyle/>
          <a:p>
            <a:r>
              <a:rPr lang="fr-FR" sz="2000" dirty="0" smtClean="0">
                <a:solidFill>
                  <a:srgbClr val="FF0000"/>
                </a:solidFill>
                <a:latin typeface="Magneto" panose="04030805050802020D02" pitchFamily="82" charset="0"/>
              </a:rPr>
              <a:t>PPS   Lande   2020</a:t>
            </a:r>
            <a:endParaRPr lang="fr-FR" sz="2000" dirty="0">
              <a:solidFill>
                <a:srgbClr val="FF0000"/>
              </a:solidFill>
              <a:latin typeface="Magneto" panose="04030805050802020D02" pitchFamily="82" charset="0"/>
            </a:endParaRPr>
          </a:p>
        </p:txBody>
      </p:sp>
      <p:sp>
        <p:nvSpPr>
          <p:cNvPr id="8" name="Espace réservé du numéro de diapositive 7"/>
          <p:cNvSpPr>
            <a:spLocks noGrp="1"/>
          </p:cNvSpPr>
          <p:nvPr>
            <p:ph type="sldNum" sz="quarter" idx="12"/>
          </p:nvPr>
        </p:nvSpPr>
        <p:spPr>
          <a:xfrm>
            <a:off x="8340436" y="6114327"/>
            <a:ext cx="2743200" cy="365125"/>
          </a:xfrm>
        </p:spPr>
        <p:txBody>
          <a:bodyPr/>
          <a:lstStyle/>
          <a:p>
            <a:fld id="{D2D33228-B8C4-4976-BA6E-72F548A77E0D}" type="slidenum">
              <a:rPr lang="fr-FR" sz="2000" b="1" smtClean="0">
                <a:solidFill>
                  <a:srgbClr val="FF0000"/>
                </a:solidFill>
                <a:latin typeface="Magneto" panose="04030805050802020D02" pitchFamily="82" charset="0"/>
              </a:rPr>
              <a:t>12</a:t>
            </a:fld>
            <a:endParaRPr lang="fr-FR" sz="20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1716915" y="1008530"/>
            <a:ext cx="8798685" cy="4863336"/>
          </a:xfrm>
          <a:prstGeom prst="rect">
            <a:avLst/>
          </a:prstGeom>
          <a:effectLst>
            <a:softEdge rad="127000"/>
          </a:effectLst>
        </p:spPr>
      </p:pic>
    </p:spTree>
    <p:extLst>
      <p:ext uri="{BB962C8B-B14F-4D97-AF65-F5344CB8AC3E}">
        <p14:creationId xmlns:p14="http://schemas.microsoft.com/office/powerpoint/2010/main" val="1695896378"/>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7">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7">
                                            <p:txEl>
                                              <p:pRg st="0" end="0"/>
                                            </p:txEl>
                                          </p:spTgt>
                                        </p:tgtEl>
                                        <p:attrNameLst>
                                          <p:attrName>ppt_w</p:attrName>
                                        </p:attrNameLst>
                                      </p:cBhvr>
                                    </p:anim>
                                    <p:anim by="(#ppt_w*0.50)" calcmode="lin" valueType="num">
                                      <p:cBhvr>
                                        <p:cTn id="13" dur="500" decel="50000" autoRev="1" fill="hold">
                                          <p:stCondLst>
                                            <p:cond delay="0"/>
                                          </p:stCondLst>
                                        </p:cTn>
                                        <p:tgtEl>
                                          <p:spTgt spid="7">
                                            <p:txEl>
                                              <p:pRg st="0" end="0"/>
                                            </p:txEl>
                                          </p:spTgt>
                                        </p:tgtEl>
                                        <p:attrNameLst>
                                          <p:attrName>ppt_x</p:attrName>
                                        </p:attrNameLst>
                                      </p:cBhvr>
                                    </p:anim>
                                    <p:anim from="(-#ppt_h/2)" to="(#ppt_y)" calcmode="lin" valueType="num">
                                      <p:cBhvr>
                                        <p:cTn id="14" dur="1000" fill="hold">
                                          <p:stCondLst>
                                            <p:cond delay="0"/>
                                          </p:stCondLst>
                                        </p:cTn>
                                        <p:tgtEl>
                                          <p:spTgt spid="7">
                                            <p:txEl>
                                              <p:pRg st="0" end="0"/>
                                            </p:txEl>
                                          </p:spTgt>
                                        </p:tgtEl>
                                        <p:attrNameLst>
                                          <p:attrName>ppt_y</p:attrName>
                                        </p:attrNameLst>
                                      </p:cBhvr>
                                    </p:anim>
                                    <p:animRot by="21600000">
                                      <p:cBhvr>
                                        <p:cTn id="15"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02673" y="581891"/>
            <a:ext cx="10993582" cy="5715000"/>
          </a:xfrm>
          <a:prstGeom prst="roundRect">
            <a:avLst/>
          </a:prstGeom>
          <a:noFill/>
          <a:ln w="825500" cmpd="tri">
            <a:gradFill flip="none" rotWithShape="1">
              <a:gsLst>
                <a:gs pos="0">
                  <a:schemeClr val="accent1">
                    <a:lumMod val="5000"/>
                    <a:lumOff val="95000"/>
                  </a:schemeClr>
                </a:gs>
                <a:gs pos="74000">
                  <a:srgbClr val="FF0000"/>
                </a:gs>
                <a:gs pos="91000">
                  <a:srgbClr val="FFC000"/>
                </a:gs>
                <a:gs pos="100000">
                  <a:schemeClr val="accent5">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1295400" y="6114328"/>
            <a:ext cx="2743200" cy="365125"/>
          </a:xfrm>
        </p:spPr>
        <p:txBody>
          <a:bodyPr/>
          <a:lstStyle/>
          <a:p>
            <a:fld id="{00084D9E-ACD8-4DF4-80D9-C7C391A7AD43}" type="datetime1">
              <a:rPr lang="fr-FR" sz="2000" b="1" smtClean="0">
                <a:solidFill>
                  <a:srgbClr val="FF0000"/>
                </a:solidFill>
                <a:latin typeface="Magneto" panose="04030805050802020D02" pitchFamily="82" charset="0"/>
              </a:rPr>
              <a:t>18/10/2020</a:t>
            </a:fld>
            <a:endParaRPr lang="fr-FR" b="1" dirty="0">
              <a:solidFill>
                <a:srgbClr val="FF0000"/>
              </a:solidFill>
              <a:latin typeface="Magneto" panose="04030805050802020D02" pitchFamily="82" charset="0"/>
            </a:endParaRPr>
          </a:p>
        </p:txBody>
      </p:sp>
      <p:sp>
        <p:nvSpPr>
          <p:cNvPr id="7" name="Espace réservé du pied de page 6"/>
          <p:cNvSpPr>
            <a:spLocks noGrp="1"/>
          </p:cNvSpPr>
          <p:nvPr>
            <p:ph type="ftr" sz="quarter" idx="11"/>
          </p:nvPr>
        </p:nvSpPr>
        <p:spPr>
          <a:xfrm>
            <a:off x="4038600" y="6252441"/>
            <a:ext cx="4114800" cy="365125"/>
          </a:xfrm>
        </p:spPr>
        <p:txBody>
          <a:bodyPr/>
          <a:lstStyle/>
          <a:p>
            <a:r>
              <a:rPr lang="fr-FR" sz="2000" dirty="0" smtClean="0">
                <a:solidFill>
                  <a:srgbClr val="FF0000"/>
                </a:solidFill>
                <a:latin typeface="Magneto" panose="04030805050802020D02" pitchFamily="82" charset="0"/>
              </a:rPr>
              <a:t>PPS   Lande   2020</a:t>
            </a:r>
            <a:endParaRPr lang="fr-FR" sz="2000" dirty="0">
              <a:solidFill>
                <a:srgbClr val="FF0000"/>
              </a:solidFill>
              <a:latin typeface="Magneto" panose="04030805050802020D02" pitchFamily="82" charset="0"/>
            </a:endParaRPr>
          </a:p>
        </p:txBody>
      </p:sp>
      <p:sp>
        <p:nvSpPr>
          <p:cNvPr id="8" name="Espace réservé du numéro de diapositive 7"/>
          <p:cNvSpPr>
            <a:spLocks noGrp="1"/>
          </p:cNvSpPr>
          <p:nvPr>
            <p:ph type="sldNum" sz="quarter" idx="12"/>
          </p:nvPr>
        </p:nvSpPr>
        <p:spPr>
          <a:xfrm>
            <a:off x="8340436" y="6114327"/>
            <a:ext cx="2743200" cy="365125"/>
          </a:xfrm>
        </p:spPr>
        <p:txBody>
          <a:bodyPr/>
          <a:lstStyle/>
          <a:p>
            <a:fld id="{D2D33228-B8C4-4976-BA6E-72F548A77E0D}" type="slidenum">
              <a:rPr lang="fr-FR" sz="2000" b="1" smtClean="0">
                <a:solidFill>
                  <a:srgbClr val="FF0000"/>
                </a:solidFill>
                <a:latin typeface="Magneto" panose="04030805050802020D02" pitchFamily="82" charset="0"/>
              </a:rPr>
              <a:t>13</a:t>
            </a:fld>
            <a:endParaRPr lang="fr-FR" sz="20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420471" y="1008529"/>
            <a:ext cx="7306234" cy="4870823"/>
          </a:xfrm>
          <a:prstGeom prst="rect">
            <a:avLst/>
          </a:prstGeom>
          <a:effectLst>
            <a:softEdge rad="127000"/>
          </a:effectLst>
        </p:spPr>
      </p:pic>
    </p:spTree>
    <p:extLst>
      <p:ext uri="{BB962C8B-B14F-4D97-AF65-F5344CB8AC3E}">
        <p14:creationId xmlns:p14="http://schemas.microsoft.com/office/powerpoint/2010/main" val="1563412030"/>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7">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7">
                                            <p:txEl>
                                              <p:pRg st="0" end="0"/>
                                            </p:txEl>
                                          </p:spTgt>
                                        </p:tgtEl>
                                        <p:attrNameLst>
                                          <p:attrName>ppt_w</p:attrName>
                                        </p:attrNameLst>
                                      </p:cBhvr>
                                    </p:anim>
                                    <p:anim by="(#ppt_w*0.50)" calcmode="lin" valueType="num">
                                      <p:cBhvr>
                                        <p:cTn id="13" dur="500" decel="50000" autoRev="1" fill="hold">
                                          <p:stCondLst>
                                            <p:cond delay="0"/>
                                          </p:stCondLst>
                                        </p:cTn>
                                        <p:tgtEl>
                                          <p:spTgt spid="7">
                                            <p:txEl>
                                              <p:pRg st="0" end="0"/>
                                            </p:txEl>
                                          </p:spTgt>
                                        </p:tgtEl>
                                        <p:attrNameLst>
                                          <p:attrName>ppt_x</p:attrName>
                                        </p:attrNameLst>
                                      </p:cBhvr>
                                    </p:anim>
                                    <p:anim from="(-#ppt_h/2)" to="(#ppt_y)" calcmode="lin" valueType="num">
                                      <p:cBhvr>
                                        <p:cTn id="14" dur="1000" fill="hold">
                                          <p:stCondLst>
                                            <p:cond delay="0"/>
                                          </p:stCondLst>
                                        </p:cTn>
                                        <p:tgtEl>
                                          <p:spTgt spid="7">
                                            <p:txEl>
                                              <p:pRg st="0" end="0"/>
                                            </p:txEl>
                                          </p:spTgt>
                                        </p:tgtEl>
                                        <p:attrNameLst>
                                          <p:attrName>ppt_y</p:attrName>
                                        </p:attrNameLst>
                                      </p:cBhvr>
                                    </p:anim>
                                    <p:animRot by="21600000">
                                      <p:cBhvr>
                                        <p:cTn id="15"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02673" y="581891"/>
            <a:ext cx="10993582" cy="5715000"/>
          </a:xfrm>
          <a:prstGeom prst="roundRect">
            <a:avLst/>
          </a:prstGeom>
          <a:noFill/>
          <a:ln w="825500" cmpd="tri">
            <a:gradFill flip="none" rotWithShape="1">
              <a:gsLst>
                <a:gs pos="0">
                  <a:schemeClr val="accent1">
                    <a:lumMod val="5000"/>
                    <a:lumOff val="95000"/>
                  </a:schemeClr>
                </a:gs>
                <a:gs pos="74000">
                  <a:srgbClr val="FF0000"/>
                </a:gs>
                <a:gs pos="91000">
                  <a:srgbClr val="FFC000"/>
                </a:gs>
                <a:gs pos="100000">
                  <a:schemeClr val="accent5">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1295400" y="6114328"/>
            <a:ext cx="2743200" cy="365125"/>
          </a:xfrm>
        </p:spPr>
        <p:txBody>
          <a:bodyPr/>
          <a:lstStyle/>
          <a:p>
            <a:fld id="{00084D9E-ACD8-4DF4-80D9-C7C391A7AD43}" type="datetime1">
              <a:rPr lang="fr-FR" sz="2000" b="1" smtClean="0">
                <a:solidFill>
                  <a:srgbClr val="FF0000"/>
                </a:solidFill>
                <a:latin typeface="Magneto" panose="04030805050802020D02" pitchFamily="82" charset="0"/>
              </a:rPr>
              <a:t>18/10/2020</a:t>
            </a:fld>
            <a:endParaRPr lang="fr-FR" b="1" dirty="0">
              <a:solidFill>
                <a:srgbClr val="FF0000"/>
              </a:solidFill>
              <a:latin typeface="Magneto" panose="04030805050802020D02" pitchFamily="82" charset="0"/>
            </a:endParaRPr>
          </a:p>
        </p:txBody>
      </p:sp>
      <p:sp>
        <p:nvSpPr>
          <p:cNvPr id="7" name="Espace réservé du pied de page 6"/>
          <p:cNvSpPr>
            <a:spLocks noGrp="1"/>
          </p:cNvSpPr>
          <p:nvPr>
            <p:ph type="ftr" sz="quarter" idx="11"/>
          </p:nvPr>
        </p:nvSpPr>
        <p:spPr>
          <a:xfrm>
            <a:off x="4038600" y="6252441"/>
            <a:ext cx="4114800" cy="365125"/>
          </a:xfrm>
        </p:spPr>
        <p:txBody>
          <a:bodyPr/>
          <a:lstStyle/>
          <a:p>
            <a:r>
              <a:rPr lang="fr-FR" sz="2000" dirty="0" smtClean="0">
                <a:solidFill>
                  <a:srgbClr val="FF0000"/>
                </a:solidFill>
                <a:latin typeface="Magneto" panose="04030805050802020D02" pitchFamily="82" charset="0"/>
              </a:rPr>
              <a:t>PPS   Lande   2020</a:t>
            </a:r>
            <a:endParaRPr lang="fr-FR" sz="2000" dirty="0">
              <a:solidFill>
                <a:srgbClr val="FF0000"/>
              </a:solidFill>
              <a:latin typeface="Magneto" panose="04030805050802020D02" pitchFamily="82" charset="0"/>
            </a:endParaRPr>
          </a:p>
        </p:txBody>
      </p:sp>
      <p:sp>
        <p:nvSpPr>
          <p:cNvPr id="8" name="Espace réservé du numéro de diapositive 7"/>
          <p:cNvSpPr>
            <a:spLocks noGrp="1"/>
          </p:cNvSpPr>
          <p:nvPr>
            <p:ph type="sldNum" sz="quarter" idx="12"/>
          </p:nvPr>
        </p:nvSpPr>
        <p:spPr>
          <a:xfrm>
            <a:off x="8340436" y="6114327"/>
            <a:ext cx="2743200" cy="365125"/>
          </a:xfrm>
        </p:spPr>
        <p:txBody>
          <a:bodyPr/>
          <a:lstStyle/>
          <a:p>
            <a:fld id="{D2D33228-B8C4-4976-BA6E-72F548A77E0D}" type="slidenum">
              <a:rPr lang="fr-FR" sz="2000" b="1" smtClean="0">
                <a:solidFill>
                  <a:srgbClr val="FF0000"/>
                </a:solidFill>
                <a:latin typeface="Magneto" panose="04030805050802020D02" pitchFamily="82" charset="0"/>
              </a:rPr>
              <a:t>14</a:t>
            </a:fld>
            <a:endParaRPr lang="fr-FR" sz="20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1721223" y="993820"/>
            <a:ext cx="8780930" cy="4887822"/>
          </a:xfrm>
          <a:prstGeom prst="rect">
            <a:avLst/>
          </a:prstGeom>
          <a:effectLst>
            <a:softEdge rad="127000"/>
          </a:effectLst>
        </p:spPr>
      </p:pic>
    </p:spTree>
    <p:extLst>
      <p:ext uri="{BB962C8B-B14F-4D97-AF65-F5344CB8AC3E}">
        <p14:creationId xmlns:p14="http://schemas.microsoft.com/office/powerpoint/2010/main" val="3473273026"/>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7">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7">
                                            <p:txEl>
                                              <p:pRg st="0" end="0"/>
                                            </p:txEl>
                                          </p:spTgt>
                                        </p:tgtEl>
                                        <p:attrNameLst>
                                          <p:attrName>ppt_w</p:attrName>
                                        </p:attrNameLst>
                                      </p:cBhvr>
                                    </p:anim>
                                    <p:anim by="(#ppt_w*0.50)" calcmode="lin" valueType="num">
                                      <p:cBhvr>
                                        <p:cTn id="13" dur="500" decel="50000" autoRev="1" fill="hold">
                                          <p:stCondLst>
                                            <p:cond delay="0"/>
                                          </p:stCondLst>
                                        </p:cTn>
                                        <p:tgtEl>
                                          <p:spTgt spid="7">
                                            <p:txEl>
                                              <p:pRg st="0" end="0"/>
                                            </p:txEl>
                                          </p:spTgt>
                                        </p:tgtEl>
                                        <p:attrNameLst>
                                          <p:attrName>ppt_x</p:attrName>
                                        </p:attrNameLst>
                                      </p:cBhvr>
                                    </p:anim>
                                    <p:anim from="(-#ppt_h/2)" to="(#ppt_y)" calcmode="lin" valueType="num">
                                      <p:cBhvr>
                                        <p:cTn id="14" dur="1000" fill="hold">
                                          <p:stCondLst>
                                            <p:cond delay="0"/>
                                          </p:stCondLst>
                                        </p:cTn>
                                        <p:tgtEl>
                                          <p:spTgt spid="7">
                                            <p:txEl>
                                              <p:pRg st="0" end="0"/>
                                            </p:txEl>
                                          </p:spTgt>
                                        </p:tgtEl>
                                        <p:attrNameLst>
                                          <p:attrName>ppt_y</p:attrName>
                                        </p:attrNameLst>
                                      </p:cBhvr>
                                    </p:anim>
                                    <p:animRot by="21600000">
                                      <p:cBhvr>
                                        <p:cTn id="15"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02673" y="581891"/>
            <a:ext cx="10993582" cy="5715000"/>
          </a:xfrm>
          <a:prstGeom prst="roundRect">
            <a:avLst/>
          </a:prstGeom>
          <a:noFill/>
          <a:ln w="825500" cmpd="tri">
            <a:gradFill flip="none" rotWithShape="1">
              <a:gsLst>
                <a:gs pos="0">
                  <a:schemeClr val="accent1">
                    <a:lumMod val="5000"/>
                    <a:lumOff val="95000"/>
                  </a:schemeClr>
                </a:gs>
                <a:gs pos="74000">
                  <a:srgbClr val="FF0000"/>
                </a:gs>
                <a:gs pos="91000">
                  <a:srgbClr val="FFC000"/>
                </a:gs>
                <a:gs pos="100000">
                  <a:schemeClr val="accent5">
                    <a:lumMod val="7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9" name="Image 8"/>
          <p:cNvPicPr>
            <a:picLocks noChangeAspect="1"/>
          </p:cNvPicPr>
          <p:nvPr/>
        </p:nvPicPr>
        <p:blipFill rotWithShape="1">
          <a:blip r:embed="rId3" cstate="email">
            <a:extLst>
              <a:ext uri="{28A0092B-C50C-407E-A947-70E740481C1C}">
                <a14:useLocalDpi xmlns:a14="http://schemas.microsoft.com/office/drawing/2010/main"/>
              </a:ext>
            </a:extLst>
          </a:blip>
          <a:srcRect l="5724" t="-433" r="6799" b="-278"/>
          <a:stretch/>
        </p:blipFill>
        <p:spPr>
          <a:xfrm>
            <a:off x="1122217" y="1018309"/>
            <a:ext cx="9961419" cy="4842163"/>
          </a:xfrm>
          <a:prstGeom prst="rect">
            <a:avLst/>
          </a:prstGeom>
          <a:effectLst>
            <a:softEdge rad="127000"/>
          </a:effectLst>
        </p:spPr>
      </p:pic>
      <p:sp>
        <p:nvSpPr>
          <p:cNvPr id="5" name="Rectangle 4"/>
          <p:cNvSpPr/>
          <p:nvPr/>
        </p:nvSpPr>
        <p:spPr>
          <a:xfrm>
            <a:off x="1524877" y="3275149"/>
            <a:ext cx="9142246" cy="2585323"/>
          </a:xfrm>
          <a:prstGeom prst="rect">
            <a:avLst/>
          </a:prstGeom>
        </p:spPr>
        <p:txBody>
          <a:bodyPr wrap="none">
            <a:spAutoFit/>
          </a:bodyPr>
          <a:lstStyle/>
          <a:p>
            <a:r>
              <a:rPr lang="fr-FR" sz="5400" b="1" dirty="0" smtClean="0">
                <a:ln>
                  <a:solidFill>
                    <a:srgbClr val="FF0000"/>
                  </a:solidFill>
                </a:ln>
                <a:solidFill>
                  <a:schemeClr val="bg1"/>
                </a:solidFill>
                <a:effectLst>
                  <a:glow rad="228600">
                    <a:schemeClr val="accent6">
                      <a:satMod val="175000"/>
                      <a:alpha val="40000"/>
                    </a:schemeClr>
                  </a:glow>
                </a:effectLst>
                <a:latin typeface="Magneto" panose="04030805050802020D02" pitchFamily="82" charset="0"/>
              </a:rPr>
              <a:t>            C’était</a:t>
            </a:r>
          </a:p>
          <a:p>
            <a:r>
              <a:rPr lang="fr-FR" sz="5400" b="1" dirty="0" smtClean="0">
                <a:ln>
                  <a:solidFill>
                    <a:srgbClr val="FF0000"/>
                  </a:solidFill>
                </a:ln>
                <a:solidFill>
                  <a:schemeClr val="bg1"/>
                </a:solidFill>
                <a:effectLst>
                  <a:glow rad="228600">
                    <a:schemeClr val="accent6">
                      <a:satMod val="175000"/>
                      <a:alpha val="40000"/>
                    </a:schemeClr>
                  </a:glow>
                </a:effectLst>
                <a:latin typeface="Magneto" panose="04030805050802020D02" pitchFamily="82" charset="0"/>
              </a:rPr>
              <a:t>Les Baux de Provence :</a:t>
            </a:r>
          </a:p>
          <a:p>
            <a:r>
              <a:rPr lang="fr-FR" sz="5400" b="1" dirty="0">
                <a:ln>
                  <a:solidFill>
                    <a:srgbClr val="FF0000"/>
                  </a:solidFill>
                </a:ln>
                <a:solidFill>
                  <a:schemeClr val="bg1"/>
                </a:solidFill>
                <a:effectLst>
                  <a:glow rad="228600">
                    <a:schemeClr val="accent6">
                      <a:satMod val="175000"/>
                      <a:alpha val="40000"/>
                    </a:schemeClr>
                  </a:glow>
                </a:effectLst>
                <a:latin typeface="Magneto" panose="04030805050802020D02" pitchFamily="82" charset="0"/>
              </a:rPr>
              <a:t> </a:t>
            </a:r>
            <a:r>
              <a:rPr lang="fr-FR" sz="5400" b="1" dirty="0" smtClean="0">
                <a:ln>
                  <a:solidFill>
                    <a:srgbClr val="FF0000"/>
                  </a:solidFill>
                </a:ln>
                <a:solidFill>
                  <a:schemeClr val="bg1"/>
                </a:solidFill>
                <a:effectLst>
                  <a:glow rad="228600">
                    <a:schemeClr val="accent6">
                      <a:satMod val="175000"/>
                      <a:alpha val="40000"/>
                    </a:schemeClr>
                  </a:glow>
                </a:effectLst>
                <a:latin typeface="Magneto" panose="04030805050802020D02" pitchFamily="82" charset="0"/>
              </a:rPr>
              <a:t>        le village</a:t>
            </a:r>
            <a:endParaRPr lang="fr-FR" sz="5400" b="1" dirty="0">
              <a:ln>
                <a:solidFill>
                  <a:srgbClr val="FF0000"/>
                </a:solidFill>
              </a:ln>
              <a:solidFill>
                <a:schemeClr val="bg1"/>
              </a:solidFill>
              <a:effectLst>
                <a:glow rad="228600">
                  <a:schemeClr val="accent6">
                    <a:satMod val="175000"/>
                    <a:alpha val="40000"/>
                  </a:schemeClr>
                </a:glow>
              </a:effectLst>
              <a:latin typeface="Magneto" panose="04030805050802020D02" pitchFamily="82" charset="0"/>
            </a:endParaRPr>
          </a:p>
        </p:txBody>
      </p:sp>
      <p:sp>
        <p:nvSpPr>
          <p:cNvPr id="6" name="Espace réservé de la date 5"/>
          <p:cNvSpPr>
            <a:spLocks noGrp="1"/>
          </p:cNvSpPr>
          <p:nvPr>
            <p:ph type="dt" sz="half" idx="10"/>
          </p:nvPr>
        </p:nvSpPr>
        <p:spPr>
          <a:xfrm>
            <a:off x="1295400" y="6114328"/>
            <a:ext cx="2743200" cy="365125"/>
          </a:xfrm>
        </p:spPr>
        <p:txBody>
          <a:bodyPr/>
          <a:lstStyle/>
          <a:p>
            <a:fld id="{00084D9E-ACD8-4DF4-80D9-C7C391A7AD43}" type="datetime1">
              <a:rPr lang="fr-FR" sz="2000" b="1" smtClean="0">
                <a:solidFill>
                  <a:srgbClr val="FF0000"/>
                </a:solidFill>
                <a:latin typeface="Magneto" panose="04030805050802020D02" pitchFamily="82" charset="0"/>
              </a:rPr>
              <a:t>18/10/2020</a:t>
            </a:fld>
            <a:endParaRPr lang="fr-FR" b="1" dirty="0">
              <a:solidFill>
                <a:srgbClr val="FF0000"/>
              </a:solidFill>
              <a:latin typeface="Magneto" panose="04030805050802020D02" pitchFamily="82" charset="0"/>
            </a:endParaRPr>
          </a:p>
        </p:txBody>
      </p:sp>
      <p:sp>
        <p:nvSpPr>
          <p:cNvPr id="7" name="Espace réservé du pied de page 6"/>
          <p:cNvSpPr>
            <a:spLocks noGrp="1"/>
          </p:cNvSpPr>
          <p:nvPr>
            <p:ph type="ftr" sz="quarter" idx="11"/>
          </p:nvPr>
        </p:nvSpPr>
        <p:spPr>
          <a:xfrm>
            <a:off x="4038600" y="6252441"/>
            <a:ext cx="4114800" cy="365125"/>
          </a:xfrm>
        </p:spPr>
        <p:txBody>
          <a:bodyPr/>
          <a:lstStyle/>
          <a:p>
            <a:r>
              <a:rPr lang="fr-FR" sz="2000" dirty="0" smtClean="0">
                <a:solidFill>
                  <a:srgbClr val="FF0000"/>
                </a:solidFill>
                <a:latin typeface="Magneto" panose="04030805050802020D02" pitchFamily="82" charset="0"/>
              </a:rPr>
              <a:t>PPS   Lande   2020</a:t>
            </a:r>
            <a:endParaRPr lang="fr-FR" sz="2000" dirty="0">
              <a:solidFill>
                <a:srgbClr val="FF0000"/>
              </a:solidFill>
              <a:latin typeface="Magneto" panose="04030805050802020D02" pitchFamily="82" charset="0"/>
            </a:endParaRPr>
          </a:p>
        </p:txBody>
      </p:sp>
      <p:sp>
        <p:nvSpPr>
          <p:cNvPr id="8" name="Espace réservé du numéro de diapositive 7"/>
          <p:cNvSpPr>
            <a:spLocks noGrp="1"/>
          </p:cNvSpPr>
          <p:nvPr>
            <p:ph type="sldNum" sz="quarter" idx="12"/>
          </p:nvPr>
        </p:nvSpPr>
        <p:spPr>
          <a:xfrm>
            <a:off x="8340436" y="6114327"/>
            <a:ext cx="2743200" cy="365125"/>
          </a:xfrm>
        </p:spPr>
        <p:txBody>
          <a:bodyPr/>
          <a:lstStyle/>
          <a:p>
            <a:fld id="{D2D33228-B8C4-4976-BA6E-72F548A77E0D}" type="slidenum">
              <a:rPr lang="fr-FR" sz="2000" b="1" smtClean="0">
                <a:solidFill>
                  <a:srgbClr val="FF0000"/>
                </a:solidFill>
                <a:latin typeface="Magneto" panose="04030805050802020D02" pitchFamily="82" charset="0"/>
              </a:rPr>
              <a:t>15</a:t>
            </a:fld>
            <a:endParaRPr lang="fr-FR" sz="2000" b="1" dirty="0">
              <a:solidFill>
                <a:srgbClr val="FF0000"/>
              </a:solidFill>
              <a:latin typeface="Magneto" panose="04030805050802020D02" pitchFamily="82" charset="0"/>
            </a:endParaRPr>
          </a:p>
        </p:txBody>
      </p:sp>
    </p:spTree>
    <p:extLst>
      <p:ext uri="{BB962C8B-B14F-4D97-AF65-F5344CB8AC3E}">
        <p14:creationId xmlns:p14="http://schemas.microsoft.com/office/powerpoint/2010/main" val="2394573583"/>
      </p:ext>
    </p:extLst>
  </p:cSld>
  <p:clrMapOvr>
    <a:masterClrMapping/>
  </p:clrMapOvr>
  <mc:AlternateContent xmlns:mc="http://schemas.openxmlformats.org/markup-compatibility/2006">
    <mc:Choice xmlns:p14="http://schemas.microsoft.com/office/powerpoint/2010/main" Requires="p14">
      <p:transition spd="slow" p14:dur="7000" advTm="13000">
        <p:wedge/>
      </p:transition>
    </mc:Choice>
    <mc:Fallback>
      <p:transition spd="slow" advTm="13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7">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7">
                                            <p:txEl>
                                              <p:pRg st="0" end="0"/>
                                            </p:txEl>
                                          </p:spTgt>
                                        </p:tgtEl>
                                        <p:attrNameLst>
                                          <p:attrName>ppt_w</p:attrName>
                                        </p:attrNameLst>
                                      </p:cBhvr>
                                    </p:anim>
                                    <p:anim by="(#ppt_w*0.50)" calcmode="lin" valueType="num">
                                      <p:cBhvr>
                                        <p:cTn id="13" dur="500" decel="50000" autoRev="1" fill="hold">
                                          <p:stCondLst>
                                            <p:cond delay="0"/>
                                          </p:stCondLst>
                                        </p:cTn>
                                        <p:tgtEl>
                                          <p:spTgt spid="7">
                                            <p:txEl>
                                              <p:pRg st="0" end="0"/>
                                            </p:txEl>
                                          </p:spTgt>
                                        </p:tgtEl>
                                        <p:attrNameLst>
                                          <p:attrName>ppt_x</p:attrName>
                                        </p:attrNameLst>
                                      </p:cBhvr>
                                    </p:anim>
                                    <p:anim from="(-#ppt_h/2)" to="(#ppt_y)" calcmode="lin" valueType="num">
                                      <p:cBhvr>
                                        <p:cTn id="14" dur="1000" fill="hold">
                                          <p:stCondLst>
                                            <p:cond delay="0"/>
                                          </p:stCondLst>
                                        </p:cTn>
                                        <p:tgtEl>
                                          <p:spTgt spid="7">
                                            <p:txEl>
                                              <p:pRg st="0" end="0"/>
                                            </p:txEl>
                                          </p:spTgt>
                                        </p:tgtEl>
                                        <p:attrNameLst>
                                          <p:attrName>ppt_y</p:attrName>
                                        </p:attrNameLst>
                                      </p:cBhvr>
                                    </p:anim>
                                    <p:animRot by="21600000">
                                      <p:cBhvr>
                                        <p:cTn id="15" dur="1000" fill="hold">
                                          <p:stCondLst>
                                            <p:cond delay="0"/>
                                          </p:stCondLst>
                                        </p:cTn>
                                        <p:tgtEl>
                                          <p:spTgt spid="7">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21" presetClass="entr" presetSubtype="8" fill="hold" nodeType="click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wheel(8)">
                                      <p:cBhvr>
                                        <p:cTn id="20" dur="2000"/>
                                        <p:tgtEl>
                                          <p:spTgt spid="9"/>
                                        </p:tgtEl>
                                      </p:cBhvr>
                                    </p:animEffect>
                                  </p:childTnLst>
                                </p:cTn>
                              </p:par>
                            </p:childTnLst>
                          </p:cTn>
                        </p:par>
                      </p:childTnLst>
                    </p:cTn>
                  </p:par>
                  <p:par>
                    <p:cTn id="21" fill="hold">
                      <p:stCondLst>
                        <p:cond delay="indefinite"/>
                      </p:stCondLst>
                      <p:childTnLst>
                        <p:par>
                          <p:cTn id="22" fill="hold">
                            <p:stCondLst>
                              <p:cond delay="0"/>
                            </p:stCondLst>
                            <p:childTnLst>
                              <p:par>
                                <p:cTn id="23" presetID="56" presetClass="entr" presetSubtype="0" fill="hold" nodeType="clickEffect">
                                  <p:stCondLst>
                                    <p:cond delay="0"/>
                                  </p:stCondLst>
                                  <p:iterate type="lt">
                                    <p:tmPct val="10000"/>
                                  </p:iterate>
                                  <p:childTnLst>
                                    <p:set>
                                      <p:cBhvr>
                                        <p:cTn id="24" dur="1" fill="hold">
                                          <p:stCondLst>
                                            <p:cond delay="0"/>
                                          </p:stCondLst>
                                        </p:cTn>
                                        <p:tgtEl>
                                          <p:spTgt spid="5">
                                            <p:txEl>
                                              <p:pRg st="0" end="0"/>
                                            </p:txEl>
                                          </p:spTgt>
                                        </p:tgtEl>
                                        <p:attrNameLst>
                                          <p:attrName>style.visibility</p:attrName>
                                        </p:attrNameLst>
                                      </p:cBhvr>
                                      <p:to>
                                        <p:strVal val="visible"/>
                                      </p:to>
                                    </p:set>
                                    <p:anim by="(-#ppt_w*2)" calcmode="lin" valueType="num">
                                      <p:cBhvr rctx="PPT">
                                        <p:cTn id="25" dur="500" autoRev="1" fill="hold">
                                          <p:stCondLst>
                                            <p:cond delay="0"/>
                                          </p:stCondLst>
                                        </p:cTn>
                                        <p:tgtEl>
                                          <p:spTgt spid="5">
                                            <p:txEl>
                                              <p:pRg st="0" end="0"/>
                                            </p:txEl>
                                          </p:spTgt>
                                        </p:tgtEl>
                                        <p:attrNameLst>
                                          <p:attrName>ppt_w</p:attrName>
                                        </p:attrNameLst>
                                      </p:cBhvr>
                                    </p:anim>
                                    <p:anim by="(#ppt_w*0.50)" calcmode="lin" valueType="num">
                                      <p:cBhvr>
                                        <p:cTn id="26" dur="500" decel="50000" autoRev="1" fill="hold">
                                          <p:stCondLst>
                                            <p:cond delay="0"/>
                                          </p:stCondLst>
                                        </p:cTn>
                                        <p:tgtEl>
                                          <p:spTgt spid="5">
                                            <p:txEl>
                                              <p:pRg st="0" end="0"/>
                                            </p:txEl>
                                          </p:spTgt>
                                        </p:tgtEl>
                                        <p:attrNameLst>
                                          <p:attrName>ppt_x</p:attrName>
                                        </p:attrNameLst>
                                      </p:cBhvr>
                                    </p:anim>
                                    <p:anim from="(-#ppt_h/2)" to="(#ppt_y)" calcmode="lin" valueType="num">
                                      <p:cBhvr>
                                        <p:cTn id="27" dur="1000" fill="hold">
                                          <p:stCondLst>
                                            <p:cond delay="0"/>
                                          </p:stCondLst>
                                        </p:cTn>
                                        <p:tgtEl>
                                          <p:spTgt spid="5">
                                            <p:txEl>
                                              <p:pRg st="0" end="0"/>
                                            </p:txEl>
                                          </p:spTgt>
                                        </p:tgtEl>
                                        <p:attrNameLst>
                                          <p:attrName>ppt_y</p:attrName>
                                        </p:attrNameLst>
                                      </p:cBhvr>
                                    </p:anim>
                                    <p:animRot by="21600000">
                                      <p:cBhvr>
                                        <p:cTn id="28" dur="1000" fill="hold">
                                          <p:stCondLst>
                                            <p:cond delay="0"/>
                                          </p:stCondLst>
                                        </p:cTn>
                                        <p:tgtEl>
                                          <p:spTgt spid="5">
                                            <p:txEl>
                                              <p:pRg st="0" end="0"/>
                                            </p:txEl>
                                          </p:spTgt>
                                        </p:tgtEl>
                                        <p:attrNameLst>
                                          <p:attrName>r</p:attrName>
                                        </p:attrNameLst>
                                      </p:cBhvr>
                                    </p:animRot>
                                  </p:childTnLst>
                                </p:cTn>
                              </p:par>
                            </p:childTnLst>
                          </p:cTn>
                        </p:par>
                      </p:childTnLst>
                    </p:cTn>
                  </p:par>
                  <p:par>
                    <p:cTn id="29" fill="hold">
                      <p:stCondLst>
                        <p:cond delay="indefinite"/>
                      </p:stCondLst>
                      <p:childTnLst>
                        <p:par>
                          <p:cTn id="30" fill="hold">
                            <p:stCondLst>
                              <p:cond delay="0"/>
                            </p:stCondLst>
                            <p:childTnLst>
                              <p:par>
                                <p:cTn id="31" presetID="56" presetClass="entr" presetSubtype="0" fill="hold" nodeType="clickEffect">
                                  <p:stCondLst>
                                    <p:cond delay="0"/>
                                  </p:stCondLst>
                                  <p:iterate type="lt">
                                    <p:tmPct val="10000"/>
                                  </p:iterate>
                                  <p:childTnLst>
                                    <p:set>
                                      <p:cBhvr>
                                        <p:cTn id="32" dur="1" fill="hold">
                                          <p:stCondLst>
                                            <p:cond delay="0"/>
                                          </p:stCondLst>
                                        </p:cTn>
                                        <p:tgtEl>
                                          <p:spTgt spid="5">
                                            <p:txEl>
                                              <p:pRg st="1" end="1"/>
                                            </p:txEl>
                                          </p:spTgt>
                                        </p:tgtEl>
                                        <p:attrNameLst>
                                          <p:attrName>style.visibility</p:attrName>
                                        </p:attrNameLst>
                                      </p:cBhvr>
                                      <p:to>
                                        <p:strVal val="visible"/>
                                      </p:to>
                                    </p:set>
                                    <p:anim by="(-#ppt_w*2)" calcmode="lin" valueType="num">
                                      <p:cBhvr rctx="PPT">
                                        <p:cTn id="33" dur="500" autoRev="1" fill="hold">
                                          <p:stCondLst>
                                            <p:cond delay="0"/>
                                          </p:stCondLst>
                                        </p:cTn>
                                        <p:tgtEl>
                                          <p:spTgt spid="5">
                                            <p:txEl>
                                              <p:pRg st="1" end="1"/>
                                            </p:txEl>
                                          </p:spTgt>
                                        </p:tgtEl>
                                        <p:attrNameLst>
                                          <p:attrName>ppt_w</p:attrName>
                                        </p:attrNameLst>
                                      </p:cBhvr>
                                    </p:anim>
                                    <p:anim by="(#ppt_w*0.50)" calcmode="lin" valueType="num">
                                      <p:cBhvr>
                                        <p:cTn id="34" dur="500" decel="50000" autoRev="1" fill="hold">
                                          <p:stCondLst>
                                            <p:cond delay="0"/>
                                          </p:stCondLst>
                                        </p:cTn>
                                        <p:tgtEl>
                                          <p:spTgt spid="5">
                                            <p:txEl>
                                              <p:pRg st="1" end="1"/>
                                            </p:txEl>
                                          </p:spTgt>
                                        </p:tgtEl>
                                        <p:attrNameLst>
                                          <p:attrName>ppt_x</p:attrName>
                                        </p:attrNameLst>
                                      </p:cBhvr>
                                    </p:anim>
                                    <p:anim from="(-#ppt_h/2)" to="(#ppt_y)" calcmode="lin" valueType="num">
                                      <p:cBhvr>
                                        <p:cTn id="35" dur="1000" fill="hold">
                                          <p:stCondLst>
                                            <p:cond delay="0"/>
                                          </p:stCondLst>
                                        </p:cTn>
                                        <p:tgtEl>
                                          <p:spTgt spid="5">
                                            <p:txEl>
                                              <p:pRg st="1" end="1"/>
                                            </p:txEl>
                                          </p:spTgt>
                                        </p:tgtEl>
                                        <p:attrNameLst>
                                          <p:attrName>ppt_y</p:attrName>
                                        </p:attrNameLst>
                                      </p:cBhvr>
                                    </p:anim>
                                    <p:animRot by="21600000">
                                      <p:cBhvr>
                                        <p:cTn id="36" dur="1000" fill="hold">
                                          <p:stCondLst>
                                            <p:cond delay="0"/>
                                          </p:stCondLst>
                                        </p:cTn>
                                        <p:tgtEl>
                                          <p:spTgt spid="5">
                                            <p:txEl>
                                              <p:pRg st="1" end="1"/>
                                            </p:txEl>
                                          </p:spTgt>
                                        </p:tgtEl>
                                        <p:attrNameLst>
                                          <p:attrName>r</p:attrName>
                                        </p:attrNameLst>
                                      </p:cBhvr>
                                    </p:animRot>
                                  </p:childTnLst>
                                </p:cTn>
                              </p:par>
                            </p:childTnLst>
                          </p:cTn>
                        </p:par>
                      </p:childTnLst>
                    </p:cTn>
                  </p:par>
                  <p:par>
                    <p:cTn id="37" fill="hold">
                      <p:stCondLst>
                        <p:cond delay="indefinite"/>
                      </p:stCondLst>
                      <p:childTnLst>
                        <p:par>
                          <p:cTn id="38" fill="hold">
                            <p:stCondLst>
                              <p:cond delay="0"/>
                            </p:stCondLst>
                            <p:childTnLst>
                              <p:par>
                                <p:cTn id="39" presetID="56" presetClass="entr" presetSubtype="0" fill="hold" nodeType="clickEffect">
                                  <p:stCondLst>
                                    <p:cond delay="0"/>
                                  </p:stCondLst>
                                  <p:iterate type="lt">
                                    <p:tmPct val="10000"/>
                                  </p:iterate>
                                  <p:childTnLst>
                                    <p:set>
                                      <p:cBhvr>
                                        <p:cTn id="40" dur="1" fill="hold">
                                          <p:stCondLst>
                                            <p:cond delay="0"/>
                                          </p:stCondLst>
                                        </p:cTn>
                                        <p:tgtEl>
                                          <p:spTgt spid="5">
                                            <p:txEl>
                                              <p:pRg st="2" end="2"/>
                                            </p:txEl>
                                          </p:spTgt>
                                        </p:tgtEl>
                                        <p:attrNameLst>
                                          <p:attrName>style.visibility</p:attrName>
                                        </p:attrNameLst>
                                      </p:cBhvr>
                                      <p:to>
                                        <p:strVal val="visible"/>
                                      </p:to>
                                    </p:set>
                                    <p:anim by="(-#ppt_w*2)" calcmode="lin" valueType="num">
                                      <p:cBhvr rctx="PPT">
                                        <p:cTn id="41" dur="500" autoRev="1" fill="hold">
                                          <p:stCondLst>
                                            <p:cond delay="0"/>
                                          </p:stCondLst>
                                        </p:cTn>
                                        <p:tgtEl>
                                          <p:spTgt spid="5">
                                            <p:txEl>
                                              <p:pRg st="2" end="2"/>
                                            </p:txEl>
                                          </p:spTgt>
                                        </p:tgtEl>
                                        <p:attrNameLst>
                                          <p:attrName>ppt_w</p:attrName>
                                        </p:attrNameLst>
                                      </p:cBhvr>
                                    </p:anim>
                                    <p:anim by="(#ppt_w*0.50)" calcmode="lin" valueType="num">
                                      <p:cBhvr>
                                        <p:cTn id="42" dur="500" decel="50000" autoRev="1" fill="hold">
                                          <p:stCondLst>
                                            <p:cond delay="0"/>
                                          </p:stCondLst>
                                        </p:cTn>
                                        <p:tgtEl>
                                          <p:spTgt spid="5">
                                            <p:txEl>
                                              <p:pRg st="2" end="2"/>
                                            </p:txEl>
                                          </p:spTgt>
                                        </p:tgtEl>
                                        <p:attrNameLst>
                                          <p:attrName>ppt_x</p:attrName>
                                        </p:attrNameLst>
                                      </p:cBhvr>
                                    </p:anim>
                                    <p:anim from="(-#ppt_h/2)" to="(#ppt_y)" calcmode="lin" valueType="num">
                                      <p:cBhvr>
                                        <p:cTn id="43" dur="1000" fill="hold">
                                          <p:stCondLst>
                                            <p:cond delay="0"/>
                                          </p:stCondLst>
                                        </p:cTn>
                                        <p:tgtEl>
                                          <p:spTgt spid="5">
                                            <p:txEl>
                                              <p:pRg st="2" end="2"/>
                                            </p:txEl>
                                          </p:spTgt>
                                        </p:tgtEl>
                                        <p:attrNameLst>
                                          <p:attrName>ppt_y</p:attrName>
                                        </p:attrNameLst>
                                      </p:cBhvr>
                                    </p:anim>
                                    <p:animRot by="21600000">
                                      <p:cBhvr>
                                        <p:cTn id="44" dur="1000" fill="hold">
                                          <p:stCondLst>
                                            <p:cond delay="0"/>
                                          </p:stCondLst>
                                        </p:cTn>
                                        <p:tgtEl>
                                          <p:spTgt spid="5">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1D9A78"/>
      </a:accent1>
      <a:accent2>
        <a:srgbClr val="8BC145"/>
      </a:accent2>
      <a:accent3>
        <a:srgbClr val="36AFCE"/>
      </a:accent3>
      <a:accent4>
        <a:srgbClr val="1D6FA9"/>
      </a:accent4>
      <a:accent5>
        <a:srgbClr val="B74919"/>
      </a:accent5>
      <a:accent6>
        <a:srgbClr val="F19D19"/>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AE6F2518-B084-4896-AF52-66CC2144AA26}"/>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40</TotalTime>
  <Words>193</Words>
  <Application>Microsoft Office PowerPoint</Application>
  <PresentationFormat>Grand écran</PresentationFormat>
  <Paragraphs>67</Paragraphs>
  <Slides>15</Slides>
  <Notes>15</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15</vt:i4>
      </vt:variant>
    </vt:vector>
  </HeadingPairs>
  <TitlesOfParts>
    <vt:vector size="20" baseType="lpstr">
      <vt:lpstr>Arial</vt:lpstr>
      <vt:lpstr>Calibri</vt:lpstr>
      <vt:lpstr>Calibri Light</vt:lpstr>
      <vt:lpstr>Magneto</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10</cp:revision>
  <dcterms:created xsi:type="dcterms:W3CDTF">2020-10-16T18:54:00Z</dcterms:created>
  <dcterms:modified xsi:type="dcterms:W3CDTF">2020-10-18T16:34:57Z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