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UUFEgaVljT0ASGwsAPvXw==" hashData="oVZSE0vqhafWL+nciaNaZCTNNRwpgz7BN+OpCgY19llWdqx9x1VTD6lm7FfyBzxmzYeNxYW1Rqqwf+AyUM9Mv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333832" y="1340241"/>
            <a:ext cx="2087431"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N°4</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993109" y="1021976"/>
            <a:ext cx="10208291" cy="4815232"/>
          </a:xfrm>
          <a:prstGeom prst="rect">
            <a:avLst/>
          </a:prstGeom>
          <a:effectLst>
            <a:softEdge rad="127000"/>
          </a:effectLst>
        </p:spPr>
      </p:pic>
      <p:sp>
        <p:nvSpPr>
          <p:cNvPr id="3" name="Rectangle 2"/>
          <p:cNvSpPr/>
          <p:nvPr/>
        </p:nvSpPr>
        <p:spPr>
          <a:xfrm>
            <a:off x="1201070" y="1119699"/>
            <a:ext cx="9789859" cy="1938992"/>
          </a:xfrm>
          <a:prstGeom prst="rect">
            <a:avLst/>
          </a:prstGeom>
        </p:spPr>
        <p:txBody>
          <a:bodyPr wrap="none">
            <a:spAutoFit/>
          </a:bodyPr>
          <a:lstStyle/>
          <a:p>
            <a:r>
              <a:rPr lang="fr-FR" sz="4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60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Château</a:t>
            </a:r>
          </a:p>
          <a:p>
            <a:r>
              <a:rPr lang="fr-FR" sz="60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60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Des Baux-de-</a:t>
            </a:r>
            <a:r>
              <a:rPr lang="fr-FR" sz="6000" b="1" dirty="0" err="1">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provence</a:t>
            </a:r>
            <a:endParaRPr lang="fr-FR" sz="60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3">
                                            <p:txEl>
                                              <p:pRg st="0" end="0"/>
                                            </p:txEl>
                                          </p:spTgt>
                                        </p:tgtEl>
                                        <p:attrNameLst>
                                          <p:attrName>ppt_w</p:attrName>
                                        </p:attrNameLst>
                                      </p:cBhvr>
                                    </p:anim>
                                    <p:anim by="(#ppt_w*0.50)" calcmode="lin" valueType="num">
                                      <p:cBhvr>
                                        <p:cTn id="21" dur="500" decel="50000" autoRev="1" fill="hold">
                                          <p:stCondLst>
                                            <p:cond delay="0"/>
                                          </p:stCondLst>
                                        </p:cTn>
                                        <p:tgtEl>
                                          <p:spTgt spid="3">
                                            <p:txEl>
                                              <p:pRg st="0" end="0"/>
                                            </p:txEl>
                                          </p:spTgt>
                                        </p:tgtEl>
                                        <p:attrNameLst>
                                          <p:attrName>ppt_x</p:attrName>
                                        </p:attrNameLst>
                                      </p:cBhvr>
                                    </p:anim>
                                    <p:anim from="(-#ppt_h/2)" to="(#ppt_y)" calcmode="lin" valueType="num">
                                      <p:cBhvr>
                                        <p:cTn id="22" dur="1000" fill="hold">
                                          <p:stCondLst>
                                            <p:cond delay="0"/>
                                          </p:stCondLst>
                                        </p:cTn>
                                        <p:tgtEl>
                                          <p:spTgt spid="3">
                                            <p:txEl>
                                              <p:pRg st="0" end="0"/>
                                            </p:txEl>
                                          </p:spTgt>
                                        </p:tgtEl>
                                        <p:attrNameLst>
                                          <p:attrName>ppt_y</p:attrName>
                                        </p:attrNameLst>
                                      </p:cBhvr>
                                    </p:anim>
                                    <p:animRot by="21600000">
                                      <p:cBhvr>
                                        <p:cTn id="23" dur="1000" fill="hold">
                                          <p:stCondLst>
                                            <p:cond delay="0"/>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3">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3">
                                            <p:txEl>
                                              <p:pRg st="1" end="1"/>
                                            </p:txEl>
                                          </p:spTgt>
                                        </p:tgtEl>
                                        <p:attrNameLst>
                                          <p:attrName>ppt_w</p:attrName>
                                        </p:attrNameLst>
                                      </p:cBhvr>
                                    </p:anim>
                                    <p:anim by="(#ppt_w*0.50)" calcmode="lin" valueType="num">
                                      <p:cBhvr>
                                        <p:cTn id="29" dur="500" decel="50000" autoRev="1" fill="hold">
                                          <p:stCondLst>
                                            <p:cond delay="0"/>
                                          </p:stCondLst>
                                        </p:cTn>
                                        <p:tgtEl>
                                          <p:spTgt spid="3">
                                            <p:txEl>
                                              <p:pRg st="1" end="1"/>
                                            </p:txEl>
                                          </p:spTgt>
                                        </p:tgtEl>
                                        <p:attrNameLst>
                                          <p:attrName>ppt_x</p:attrName>
                                        </p:attrNameLst>
                                      </p:cBhvr>
                                    </p:anim>
                                    <p:anim from="(-#ppt_h/2)" to="(#ppt_y)" calcmode="lin" valueType="num">
                                      <p:cBhvr>
                                        <p:cTn id="30" dur="1000" fill="hold">
                                          <p:stCondLst>
                                            <p:cond delay="0"/>
                                          </p:stCondLst>
                                        </p:cTn>
                                        <p:tgtEl>
                                          <p:spTgt spid="3">
                                            <p:txEl>
                                              <p:pRg st="1" end="1"/>
                                            </p:txEl>
                                          </p:spTgt>
                                        </p:tgtEl>
                                        <p:attrNameLst>
                                          <p:attrName>ppt_y</p:attrName>
                                        </p:attrNameLst>
                                      </p:cBhvr>
                                    </p:anim>
                                    <p:animRot by="21600000">
                                      <p:cBhvr>
                                        <p:cTn id="3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0472" y="1001290"/>
            <a:ext cx="7315200" cy="4879338"/>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3" y="981635"/>
            <a:ext cx="6911535" cy="4901266"/>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19400" y="971550"/>
            <a:ext cx="6553200" cy="4914900"/>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99360" y="990600"/>
            <a:ext cx="7254240" cy="4836160"/>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53641" y="996440"/>
            <a:ext cx="7269480" cy="4875340"/>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83352" y="1005839"/>
            <a:ext cx="8625568" cy="4846473"/>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34640" y="985945"/>
            <a:ext cx="6507480" cy="4874694"/>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401" y="963206"/>
            <a:ext cx="7360920" cy="4901146"/>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6961" y="994903"/>
            <a:ext cx="7437120" cy="4908426"/>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65120" y="1005840"/>
            <a:ext cx="6492240" cy="4869180"/>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8880" y="1009192"/>
            <a:ext cx="7284720" cy="4859949"/>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TotalTime>
  <Words>198</Words>
  <Application>Microsoft Office PowerPoint</Application>
  <PresentationFormat>Grand écran</PresentationFormat>
  <Paragraphs>69</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2020-10-16T18:54:00Z</dcterms:created>
  <dcterms:modified xsi:type="dcterms:W3CDTF">2020-10-18T16:23:54Z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