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F+Y0TWh566tyDJAasscBw==" hashData="iivePaXbEFAV+o84VP0noKE89+90ae53UzHEGVgBp5rOadZSgDLRlxYknHsOicjhy+KVOIlowhGo5cjhtRT9+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5F4CDF-7B98-4E89-8631-F235D0DF329E}" type="datetimeFigureOut">
              <a:rPr lang="fr-FR" smtClean="0"/>
              <a:t>18/10/2020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65E7A8-039E-490D-B999-7A40A5E99C42}" type="slidenum">
              <a:rPr lang="fr-FR" smtClean="0"/>
              <a:t>‹N°›</a:t>
            </a:fld>
            <a:endParaRPr lang="fr-FR"/>
          </a:p>
        </p:txBody>
      </p:sp>
    </p:spTree>
    <p:extLst>
      <p:ext uri="{BB962C8B-B14F-4D97-AF65-F5344CB8AC3E}">
        <p14:creationId xmlns:p14="http://schemas.microsoft.com/office/powerpoint/2010/main" val="27914144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a:t>
            </a:fld>
            <a:endParaRPr lang="fr-FR"/>
          </a:p>
        </p:txBody>
      </p:sp>
    </p:spTree>
    <p:extLst>
      <p:ext uri="{BB962C8B-B14F-4D97-AF65-F5344CB8AC3E}">
        <p14:creationId xmlns:p14="http://schemas.microsoft.com/office/powerpoint/2010/main" val="26832239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2</a:t>
            </a:fld>
            <a:endParaRPr lang="fr-FR"/>
          </a:p>
        </p:txBody>
      </p:sp>
    </p:spTree>
    <p:extLst>
      <p:ext uri="{BB962C8B-B14F-4D97-AF65-F5344CB8AC3E}">
        <p14:creationId xmlns:p14="http://schemas.microsoft.com/office/powerpoint/2010/main" val="13879515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3</a:t>
            </a:fld>
            <a:endParaRPr lang="fr-FR"/>
          </a:p>
        </p:txBody>
      </p:sp>
    </p:spTree>
    <p:extLst>
      <p:ext uri="{BB962C8B-B14F-4D97-AF65-F5344CB8AC3E}">
        <p14:creationId xmlns:p14="http://schemas.microsoft.com/office/powerpoint/2010/main" val="20241582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4</a:t>
            </a:fld>
            <a:endParaRPr lang="fr-FR"/>
          </a:p>
        </p:txBody>
      </p:sp>
    </p:spTree>
    <p:extLst>
      <p:ext uri="{BB962C8B-B14F-4D97-AF65-F5344CB8AC3E}">
        <p14:creationId xmlns:p14="http://schemas.microsoft.com/office/powerpoint/2010/main" val="31417672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5</a:t>
            </a:fld>
            <a:endParaRPr lang="fr-FR"/>
          </a:p>
        </p:txBody>
      </p:sp>
    </p:spTree>
    <p:extLst>
      <p:ext uri="{BB962C8B-B14F-4D97-AF65-F5344CB8AC3E}">
        <p14:creationId xmlns:p14="http://schemas.microsoft.com/office/powerpoint/2010/main" val="17106355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6</a:t>
            </a:fld>
            <a:endParaRPr lang="fr-FR"/>
          </a:p>
        </p:txBody>
      </p:sp>
    </p:spTree>
    <p:extLst>
      <p:ext uri="{BB962C8B-B14F-4D97-AF65-F5344CB8AC3E}">
        <p14:creationId xmlns:p14="http://schemas.microsoft.com/office/powerpoint/2010/main" val="23071441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7</a:t>
            </a:fld>
            <a:endParaRPr lang="fr-FR"/>
          </a:p>
        </p:txBody>
      </p:sp>
    </p:spTree>
    <p:extLst>
      <p:ext uri="{BB962C8B-B14F-4D97-AF65-F5344CB8AC3E}">
        <p14:creationId xmlns:p14="http://schemas.microsoft.com/office/powerpoint/2010/main" val="40705771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8</a:t>
            </a:fld>
            <a:endParaRPr lang="fr-FR"/>
          </a:p>
        </p:txBody>
      </p:sp>
    </p:spTree>
    <p:extLst>
      <p:ext uri="{BB962C8B-B14F-4D97-AF65-F5344CB8AC3E}">
        <p14:creationId xmlns:p14="http://schemas.microsoft.com/office/powerpoint/2010/main" val="13916294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9</a:t>
            </a:fld>
            <a:endParaRPr lang="fr-FR"/>
          </a:p>
        </p:txBody>
      </p:sp>
    </p:spTree>
    <p:extLst>
      <p:ext uri="{BB962C8B-B14F-4D97-AF65-F5344CB8AC3E}">
        <p14:creationId xmlns:p14="http://schemas.microsoft.com/office/powerpoint/2010/main" val="1262721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10</a:t>
            </a:fld>
            <a:endParaRPr lang="fr-FR"/>
          </a:p>
        </p:txBody>
      </p:sp>
    </p:spTree>
    <p:extLst>
      <p:ext uri="{BB962C8B-B14F-4D97-AF65-F5344CB8AC3E}">
        <p14:creationId xmlns:p14="http://schemas.microsoft.com/office/powerpoint/2010/main" val="42873572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11</a:t>
            </a:fld>
            <a:endParaRPr lang="fr-FR"/>
          </a:p>
        </p:txBody>
      </p:sp>
    </p:spTree>
    <p:extLst>
      <p:ext uri="{BB962C8B-B14F-4D97-AF65-F5344CB8AC3E}">
        <p14:creationId xmlns:p14="http://schemas.microsoft.com/office/powerpoint/2010/main" val="9865334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12</a:t>
            </a:fld>
            <a:endParaRPr lang="fr-FR"/>
          </a:p>
        </p:txBody>
      </p:sp>
    </p:spTree>
    <p:extLst>
      <p:ext uri="{BB962C8B-B14F-4D97-AF65-F5344CB8AC3E}">
        <p14:creationId xmlns:p14="http://schemas.microsoft.com/office/powerpoint/2010/main" val="11917927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13</a:t>
            </a:fld>
            <a:endParaRPr lang="fr-FR"/>
          </a:p>
        </p:txBody>
      </p:sp>
    </p:spTree>
    <p:extLst>
      <p:ext uri="{BB962C8B-B14F-4D97-AF65-F5344CB8AC3E}">
        <p14:creationId xmlns:p14="http://schemas.microsoft.com/office/powerpoint/2010/main" val="3432795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14</a:t>
            </a:fld>
            <a:endParaRPr lang="fr-FR"/>
          </a:p>
        </p:txBody>
      </p:sp>
    </p:spTree>
    <p:extLst>
      <p:ext uri="{BB962C8B-B14F-4D97-AF65-F5344CB8AC3E}">
        <p14:creationId xmlns:p14="http://schemas.microsoft.com/office/powerpoint/2010/main" val="33503354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15</a:t>
            </a:fld>
            <a:endParaRPr lang="fr-FR"/>
          </a:p>
        </p:txBody>
      </p:sp>
    </p:spTree>
    <p:extLst>
      <p:ext uri="{BB962C8B-B14F-4D97-AF65-F5344CB8AC3E}">
        <p14:creationId xmlns:p14="http://schemas.microsoft.com/office/powerpoint/2010/main" val="20807697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F6D344A-1D66-4E7A-B031-E59F3D3FF9A8}"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66028030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242ECFD-4866-4969-BA63-8E4129554916}"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95409363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81F2DFE8-5804-4612-AF38-AFC80B823936}"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24385077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221425A-AF33-4A98-96C6-CE79BED863B6}"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71011554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1F7D1A0-A1C4-4C4C-B0E4-B886CEB94EB4}" type="datetime1">
              <a:rPr lang="fr-FR" smtClean="0"/>
              <a:t>18/10/2020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73856544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36D8F074-7A93-45D6-99E4-1DD8B4F08928}" type="datetime1">
              <a:rPr lang="fr-FR" smtClean="0"/>
              <a:t>18/10/2020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98763013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5B2942-D500-4646-879A-00EBF8CC4145}" type="datetime1">
              <a:rPr lang="fr-FR" smtClean="0"/>
              <a:t>18/10/2020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5445729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321667E-3DD4-40C4-BADC-0A2868ACE4DF}"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338904396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104F076-E47F-4AE0-BED4-C1FA6B0CF0B8}"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34665048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3CF2650-C16B-49C0-9239-47F6D97981CF}"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40921525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D6E4EF0-9CE0-4F2B-A18D-8BD58E4DA359}"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4921116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7000">
              <a:srgbClr val="FFC000"/>
            </a:gs>
            <a:gs pos="98319">
              <a:srgbClr val="FFC000"/>
            </a:gs>
            <a:gs pos="7000">
              <a:srgbClr val="FFFF00"/>
            </a:gs>
            <a:gs pos="80000">
              <a:schemeClr val="accent5">
                <a:lumMod val="75000"/>
              </a:schemeClr>
            </a:gs>
            <a:gs pos="83000">
              <a:srgbClr val="7030A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DCD793-0A95-4081-89F9-F23457582C80}" type="datetime1">
              <a:rPr lang="fr-FR" smtClean="0"/>
              <a:t>18/10/2020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D33228-B8C4-4976-BA6E-72F548A77E0D}" type="slidenum">
              <a:rPr lang="fr-FR" smtClean="0"/>
              <a:t>‹N°›</a:t>
            </a:fld>
            <a:endParaRPr lang="fr-FR"/>
          </a:p>
        </p:txBody>
      </p:sp>
    </p:spTree>
    <p:extLst>
      <p:ext uri="{BB962C8B-B14F-4D97-AF65-F5344CB8AC3E}">
        <p14:creationId xmlns:p14="http://schemas.microsoft.com/office/powerpoint/2010/main" val="11909831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l="5724" t="-433" r="6799" b="-278"/>
          <a:stretch/>
        </p:blipFill>
        <p:spPr>
          <a:xfrm>
            <a:off x="1122217" y="1018309"/>
            <a:ext cx="9961419" cy="4842163"/>
          </a:xfrm>
          <a:prstGeom prst="rect">
            <a:avLst/>
          </a:prstGeom>
          <a:effectLst>
            <a:softEdge rad="127000"/>
          </a:effectLst>
        </p:spPr>
      </p:pic>
      <p:sp>
        <p:nvSpPr>
          <p:cNvPr id="5" name="Rectangle 4"/>
          <p:cNvSpPr/>
          <p:nvPr/>
        </p:nvSpPr>
        <p:spPr>
          <a:xfrm>
            <a:off x="1531803" y="4039326"/>
            <a:ext cx="9142246" cy="1754326"/>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Les Baux de Provence :</a:t>
            </a:r>
          </a:p>
          <a:p>
            <a:r>
              <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le village</a:t>
            </a:r>
            <a:endPar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a:t>
            </a:fld>
            <a:endParaRPr lang="fr-FR" sz="2000" b="1" dirty="0">
              <a:solidFill>
                <a:srgbClr val="FF0000"/>
              </a:solidFill>
              <a:latin typeface="Magneto" panose="04030805050802020D02" pitchFamily="82" charset="0"/>
            </a:endParaRPr>
          </a:p>
        </p:txBody>
      </p:sp>
      <p:sp>
        <p:nvSpPr>
          <p:cNvPr id="2" name="Rectangle 1"/>
          <p:cNvSpPr/>
          <p:nvPr/>
        </p:nvSpPr>
        <p:spPr>
          <a:xfrm>
            <a:off x="1366694" y="1340241"/>
            <a:ext cx="2021707" cy="1107996"/>
          </a:xfrm>
          <a:prstGeom prst="rect">
            <a:avLst/>
          </a:prstGeom>
          <a:noFill/>
        </p:spPr>
        <p:txBody>
          <a:bodyPr wrap="none" lIns="91440" tIns="45720" rIns="91440" bIns="45720">
            <a:spAutoFit/>
          </a:bodyPr>
          <a:lstStyle/>
          <a:p>
            <a:pPr algn="ctr"/>
            <a:r>
              <a:rPr lang="fr-FR" sz="6600" b="1" spc="50" dirty="0" smtClean="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N°3</a:t>
            </a:r>
            <a:endParaRPr lang="fr-FR" sz="6600" b="1" cap="none" spc="50" dirty="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787113613"/>
      </p:ext>
    </p:extLst>
  </p:cSld>
  <p:clrMapOvr>
    <a:masterClrMapping/>
  </p:clrMapOvr>
  <mc:AlternateContent xmlns:mc="http://schemas.openxmlformats.org/markup-compatibility/2006">
    <mc:Choice xmlns:p14="http://schemas.microsoft.com/office/powerpoint/2010/main" Requires="p14">
      <p:transition spd="slow" p14:dur="7000" advTm="13000">
        <p:wedge/>
        <p:sndAc>
          <p:stSnd loop="1">
            <p:snd r:embed="rId3" name="La chanson des cigales-.wav"/>
          </p:stSnd>
        </p:sndAc>
      </p:transition>
    </mc:Choice>
    <mc:Fallback>
      <p:transition spd="slow" advTm="13000">
        <p:wedge/>
        <p:sndAc>
          <p:stSnd loop="1">
            <p:snd r:embed="rId3" name="La chanson des cigal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5">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5">
                                            <p:txEl>
                                              <p:pRg st="0" end="0"/>
                                            </p:txEl>
                                          </p:spTgt>
                                        </p:tgtEl>
                                        <p:attrNameLst>
                                          <p:attrName>ppt_w</p:attrName>
                                        </p:attrNameLst>
                                      </p:cBhvr>
                                    </p:anim>
                                    <p:anim by="(#ppt_w*0.50)" calcmode="lin" valueType="num">
                                      <p:cBhvr>
                                        <p:cTn id="26" dur="500" decel="50000" autoRev="1" fill="hold">
                                          <p:stCondLst>
                                            <p:cond delay="0"/>
                                          </p:stCondLst>
                                        </p:cTn>
                                        <p:tgtEl>
                                          <p:spTgt spid="5">
                                            <p:txEl>
                                              <p:pRg st="0" end="0"/>
                                            </p:txEl>
                                          </p:spTgt>
                                        </p:tgtEl>
                                        <p:attrNameLst>
                                          <p:attrName>ppt_x</p:attrName>
                                        </p:attrNameLst>
                                      </p:cBhvr>
                                    </p:anim>
                                    <p:anim from="(-#ppt_h/2)" to="(#ppt_y)" calcmode="lin" valueType="num">
                                      <p:cBhvr>
                                        <p:cTn id="27" dur="1000" fill="hold">
                                          <p:stCondLst>
                                            <p:cond delay="0"/>
                                          </p:stCondLst>
                                        </p:cTn>
                                        <p:tgtEl>
                                          <p:spTgt spid="5">
                                            <p:txEl>
                                              <p:pRg st="0" end="0"/>
                                            </p:txEl>
                                          </p:spTgt>
                                        </p:tgtEl>
                                        <p:attrNameLst>
                                          <p:attrName>ppt_y</p:attrName>
                                        </p:attrNameLst>
                                      </p:cBhvr>
                                    </p:anim>
                                    <p:animRot by="21600000">
                                      <p:cBhvr>
                                        <p:cTn id="28" dur="1000" fill="hold">
                                          <p:stCondLst>
                                            <p:cond delay="0"/>
                                          </p:stCondLst>
                                        </p:cTn>
                                        <p:tgtEl>
                                          <p:spTgt spid="5">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5">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5">
                                            <p:txEl>
                                              <p:pRg st="1" end="1"/>
                                            </p:txEl>
                                          </p:spTgt>
                                        </p:tgtEl>
                                        <p:attrNameLst>
                                          <p:attrName>ppt_w</p:attrName>
                                        </p:attrNameLst>
                                      </p:cBhvr>
                                    </p:anim>
                                    <p:anim by="(#ppt_w*0.50)" calcmode="lin" valueType="num">
                                      <p:cBhvr>
                                        <p:cTn id="34" dur="500" decel="50000" autoRev="1" fill="hold">
                                          <p:stCondLst>
                                            <p:cond delay="0"/>
                                          </p:stCondLst>
                                        </p:cTn>
                                        <p:tgtEl>
                                          <p:spTgt spid="5">
                                            <p:txEl>
                                              <p:pRg st="1" end="1"/>
                                            </p:txEl>
                                          </p:spTgt>
                                        </p:tgtEl>
                                        <p:attrNameLst>
                                          <p:attrName>ppt_x</p:attrName>
                                        </p:attrNameLst>
                                      </p:cBhvr>
                                    </p:anim>
                                    <p:anim from="(-#ppt_h/2)" to="(#ppt_y)" calcmode="lin" valueType="num">
                                      <p:cBhvr>
                                        <p:cTn id="35" dur="1000" fill="hold">
                                          <p:stCondLst>
                                            <p:cond delay="0"/>
                                          </p:stCondLst>
                                        </p:cTn>
                                        <p:tgtEl>
                                          <p:spTgt spid="5">
                                            <p:txEl>
                                              <p:pRg st="1" end="1"/>
                                            </p:txEl>
                                          </p:spTgt>
                                        </p:tgtEl>
                                        <p:attrNameLst>
                                          <p:attrName>ppt_y</p:attrName>
                                        </p:attrNameLst>
                                      </p:cBhvr>
                                    </p:anim>
                                    <p:animRot by="21600000">
                                      <p:cBhvr>
                                        <p:cTn id="36" dur="1000" fill="hold">
                                          <p:stCondLst>
                                            <p:cond delay="0"/>
                                          </p:stCondLst>
                                        </p:cTn>
                                        <p:tgtEl>
                                          <p:spTgt spid="5">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2">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2">
                                            <p:txEl>
                                              <p:pRg st="0" end="0"/>
                                            </p:txEl>
                                          </p:spTgt>
                                        </p:tgtEl>
                                        <p:attrNameLst>
                                          <p:attrName>ppt_w</p:attrName>
                                        </p:attrNameLst>
                                      </p:cBhvr>
                                    </p:anim>
                                    <p:anim by="(#ppt_w*0.50)" calcmode="lin" valueType="num">
                                      <p:cBhvr>
                                        <p:cTn id="42" dur="500" decel="50000" autoRev="1" fill="hold">
                                          <p:stCondLst>
                                            <p:cond delay="0"/>
                                          </p:stCondLst>
                                        </p:cTn>
                                        <p:tgtEl>
                                          <p:spTgt spid="2">
                                            <p:txEl>
                                              <p:pRg st="0" end="0"/>
                                            </p:txEl>
                                          </p:spTgt>
                                        </p:tgtEl>
                                        <p:attrNameLst>
                                          <p:attrName>ppt_x</p:attrName>
                                        </p:attrNameLst>
                                      </p:cBhvr>
                                    </p:anim>
                                    <p:anim from="(-#ppt_h/2)" to="(#ppt_y)" calcmode="lin" valueType="num">
                                      <p:cBhvr>
                                        <p:cTn id="43" dur="1000" fill="hold">
                                          <p:stCondLst>
                                            <p:cond delay="0"/>
                                          </p:stCondLst>
                                        </p:cTn>
                                        <p:tgtEl>
                                          <p:spTgt spid="2">
                                            <p:txEl>
                                              <p:pRg st="0" end="0"/>
                                            </p:txEl>
                                          </p:spTgt>
                                        </p:tgtEl>
                                        <p:attrNameLst>
                                          <p:attrName>ppt_y</p:attrName>
                                        </p:attrNameLst>
                                      </p:cBhvr>
                                    </p:anim>
                                    <p:animRot by="21600000">
                                      <p:cBhvr>
                                        <p:cTn id="4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9209" y="581889"/>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2</a:t>
            </a:fld>
            <a:endParaRPr lang="fr-FR" sz="2000" b="1" dirty="0">
              <a:solidFill>
                <a:srgbClr val="FF0000"/>
              </a:solidFill>
              <a:latin typeface="Magneto" panose="04030805050802020D02" pitchFamily="82" charset="0"/>
            </a:endParaRPr>
          </a:p>
        </p:txBody>
      </p:sp>
      <p:sp>
        <p:nvSpPr>
          <p:cNvPr id="2" name="Rectangle 1"/>
          <p:cNvSpPr/>
          <p:nvPr/>
        </p:nvSpPr>
        <p:spPr>
          <a:xfrm>
            <a:off x="1295400" y="1069476"/>
            <a:ext cx="9913742" cy="4832092"/>
          </a:xfrm>
          <a:prstGeom prst="rect">
            <a:avLst/>
          </a:prstGeom>
        </p:spPr>
        <p:txBody>
          <a:bodyPr wrap="square">
            <a:spAutoFit/>
          </a:bodyPr>
          <a:lstStyle/>
          <a:p>
            <a:r>
              <a:rPr lang="fr-FR" sz="2800"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Les Baux-de-Provence sont une commune française, située dans le département des Bouches-du-Rhône en région Provence-Alpes-Côte d'Azur. Les Baux, situés dans le massif des Alpilles, sont aujourd'hui principalement un site touristique plus qu'un un lieu de vie. Le village des Baux de Provence est situé au </a:t>
            </a:r>
            <a:r>
              <a:rPr lang="fr-FR" sz="2800" dirty="0" err="1"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coeur</a:t>
            </a:r>
            <a:r>
              <a:rPr lang="fr-FR" sz="2800"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des Alpilles sur un plateau rocheux à 245m. Il domine des paysages exceptionnels sur Arles, la Camargue et les Alpilles et vous offre des panoramas à vous couper le souffle. </a:t>
            </a:r>
            <a:endParaRPr lang="fr-FR" sz="2800"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61693022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3</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50776" y="991720"/>
            <a:ext cx="6494930" cy="4871198"/>
          </a:xfrm>
          <a:prstGeom prst="rect">
            <a:avLst/>
          </a:prstGeom>
          <a:effectLst>
            <a:softEdge rad="127000"/>
          </a:effectLst>
        </p:spPr>
      </p:pic>
    </p:spTree>
    <p:extLst>
      <p:ext uri="{BB962C8B-B14F-4D97-AF65-F5344CB8AC3E}">
        <p14:creationId xmlns:p14="http://schemas.microsoft.com/office/powerpoint/2010/main" val="349470299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4</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8984" y="988610"/>
            <a:ext cx="7374031" cy="4901562"/>
          </a:xfrm>
          <a:prstGeom prst="rect">
            <a:avLst/>
          </a:prstGeom>
          <a:effectLst>
            <a:softEdge rad="127000"/>
          </a:effectLst>
        </p:spPr>
      </p:pic>
    </p:spTree>
    <p:extLst>
      <p:ext uri="{BB962C8B-B14F-4D97-AF65-F5344CB8AC3E}">
        <p14:creationId xmlns:p14="http://schemas.microsoft.com/office/powerpoint/2010/main" val="84557340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5</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39788" y="993314"/>
            <a:ext cx="7476565" cy="4894848"/>
          </a:xfrm>
          <a:prstGeom prst="rect">
            <a:avLst/>
          </a:prstGeom>
          <a:effectLst>
            <a:softEdge rad="127000"/>
          </a:effectLst>
        </p:spPr>
      </p:pic>
    </p:spTree>
    <p:extLst>
      <p:ext uri="{BB962C8B-B14F-4D97-AF65-F5344CB8AC3E}">
        <p14:creationId xmlns:p14="http://schemas.microsoft.com/office/powerpoint/2010/main" val="120569033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6</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77671" y="1015253"/>
            <a:ext cx="6494930" cy="4871198"/>
          </a:xfrm>
          <a:prstGeom prst="rect">
            <a:avLst/>
          </a:prstGeom>
          <a:effectLst>
            <a:softEdge rad="127000"/>
          </a:effectLst>
        </p:spPr>
      </p:pic>
    </p:spTree>
    <p:extLst>
      <p:ext uri="{BB962C8B-B14F-4D97-AF65-F5344CB8AC3E}">
        <p14:creationId xmlns:p14="http://schemas.microsoft.com/office/powerpoint/2010/main" val="228605044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7</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251946" y="966579"/>
            <a:ext cx="5688107" cy="4924841"/>
          </a:xfrm>
          <a:prstGeom prst="rect">
            <a:avLst/>
          </a:prstGeom>
          <a:effectLst>
            <a:softEdge rad="127000"/>
          </a:effectLst>
        </p:spPr>
      </p:pic>
    </p:spTree>
    <p:extLst>
      <p:ext uri="{BB962C8B-B14F-4D97-AF65-F5344CB8AC3E}">
        <p14:creationId xmlns:p14="http://schemas.microsoft.com/office/powerpoint/2010/main" val="264790161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8</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7024" y="984623"/>
            <a:ext cx="7355541" cy="4903694"/>
          </a:xfrm>
          <a:prstGeom prst="rect">
            <a:avLst/>
          </a:prstGeom>
          <a:effectLst>
            <a:softEdge rad="127000"/>
          </a:effectLst>
        </p:spPr>
      </p:pic>
    </p:spTree>
    <p:extLst>
      <p:ext uri="{BB962C8B-B14F-4D97-AF65-F5344CB8AC3E}">
        <p14:creationId xmlns:p14="http://schemas.microsoft.com/office/powerpoint/2010/main" val="15669700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9</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80129" y="993587"/>
            <a:ext cx="7368990" cy="4912660"/>
          </a:xfrm>
          <a:prstGeom prst="rect">
            <a:avLst/>
          </a:prstGeom>
          <a:effectLst>
            <a:softEdge rad="127000"/>
          </a:effectLst>
        </p:spPr>
      </p:pic>
    </p:spTree>
    <p:extLst>
      <p:ext uri="{BB962C8B-B14F-4D97-AF65-F5344CB8AC3E}">
        <p14:creationId xmlns:p14="http://schemas.microsoft.com/office/powerpoint/2010/main" val="227936859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10</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7776" y="988358"/>
            <a:ext cx="8727142" cy="4909017"/>
          </a:xfrm>
          <a:prstGeom prst="rect">
            <a:avLst/>
          </a:prstGeom>
          <a:effectLst>
            <a:softEdge rad="127000"/>
          </a:effectLst>
        </p:spPr>
      </p:pic>
    </p:spTree>
    <p:extLst>
      <p:ext uri="{BB962C8B-B14F-4D97-AF65-F5344CB8AC3E}">
        <p14:creationId xmlns:p14="http://schemas.microsoft.com/office/powerpoint/2010/main" val="24782804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11</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10435" y="1011890"/>
            <a:ext cx="6508378" cy="4881284"/>
          </a:xfrm>
          <a:prstGeom prst="rect">
            <a:avLst/>
          </a:prstGeom>
          <a:effectLst>
            <a:softEdge rad="127000"/>
          </a:effectLst>
        </p:spPr>
      </p:pic>
    </p:spTree>
    <p:extLst>
      <p:ext uri="{BB962C8B-B14F-4D97-AF65-F5344CB8AC3E}">
        <p14:creationId xmlns:p14="http://schemas.microsoft.com/office/powerpoint/2010/main" val="283227494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12</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7024" y="1010259"/>
            <a:ext cx="7315200" cy="4879337"/>
          </a:xfrm>
          <a:prstGeom prst="rect">
            <a:avLst/>
          </a:prstGeom>
          <a:effectLst>
            <a:softEdge rad="127000"/>
          </a:effectLst>
        </p:spPr>
      </p:pic>
    </p:spTree>
    <p:extLst>
      <p:ext uri="{BB962C8B-B14F-4D97-AF65-F5344CB8AC3E}">
        <p14:creationId xmlns:p14="http://schemas.microsoft.com/office/powerpoint/2010/main" val="169589637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13</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51529" y="998330"/>
            <a:ext cx="7853084" cy="4883637"/>
          </a:xfrm>
          <a:prstGeom prst="rect">
            <a:avLst/>
          </a:prstGeom>
          <a:effectLst>
            <a:softEdge rad="127000"/>
          </a:effectLst>
        </p:spPr>
      </p:pic>
    </p:spTree>
    <p:extLst>
      <p:ext uri="{BB962C8B-B14F-4D97-AF65-F5344CB8AC3E}">
        <p14:creationId xmlns:p14="http://schemas.microsoft.com/office/powerpoint/2010/main" val="15634120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14</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20471" y="970867"/>
            <a:ext cx="7355541" cy="4913272"/>
          </a:xfrm>
          <a:prstGeom prst="rect">
            <a:avLst/>
          </a:prstGeom>
          <a:effectLst>
            <a:softEdge rad="127000"/>
          </a:effectLst>
        </p:spPr>
      </p:pic>
    </p:spTree>
    <p:extLst>
      <p:ext uri="{BB962C8B-B14F-4D97-AF65-F5344CB8AC3E}">
        <p14:creationId xmlns:p14="http://schemas.microsoft.com/office/powerpoint/2010/main" val="347327302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l="5724" t="-433" r="6799" b="-278"/>
          <a:stretch/>
        </p:blipFill>
        <p:spPr>
          <a:xfrm>
            <a:off x="1122217" y="1018309"/>
            <a:ext cx="9961419" cy="4842163"/>
          </a:xfrm>
          <a:prstGeom prst="rect">
            <a:avLst/>
          </a:prstGeom>
          <a:effectLst>
            <a:softEdge rad="127000"/>
          </a:effectLst>
        </p:spPr>
      </p:pic>
      <p:sp>
        <p:nvSpPr>
          <p:cNvPr id="5" name="Rectangle 4"/>
          <p:cNvSpPr/>
          <p:nvPr/>
        </p:nvSpPr>
        <p:spPr>
          <a:xfrm>
            <a:off x="1524877" y="3275149"/>
            <a:ext cx="9142246" cy="2585323"/>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C’était</a:t>
            </a:r>
          </a:p>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Les Baux de Provence :</a:t>
            </a:r>
          </a:p>
          <a:p>
            <a:r>
              <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le village</a:t>
            </a:r>
            <a:endPar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15</a:t>
            </a:fld>
            <a:endParaRPr lang="fr-FR" sz="2000" b="1" dirty="0">
              <a:solidFill>
                <a:srgbClr val="FF0000"/>
              </a:solidFill>
              <a:latin typeface="Magneto" panose="04030805050802020D02" pitchFamily="82" charset="0"/>
            </a:endParaRPr>
          </a:p>
        </p:txBody>
      </p:sp>
    </p:spTree>
    <p:extLst>
      <p:ext uri="{BB962C8B-B14F-4D97-AF65-F5344CB8AC3E}">
        <p14:creationId xmlns:p14="http://schemas.microsoft.com/office/powerpoint/2010/main" val="239457358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5">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5">
                                            <p:txEl>
                                              <p:pRg st="0" end="0"/>
                                            </p:txEl>
                                          </p:spTgt>
                                        </p:tgtEl>
                                        <p:attrNameLst>
                                          <p:attrName>ppt_w</p:attrName>
                                        </p:attrNameLst>
                                      </p:cBhvr>
                                    </p:anim>
                                    <p:anim by="(#ppt_w*0.50)" calcmode="lin" valueType="num">
                                      <p:cBhvr>
                                        <p:cTn id="26" dur="500" decel="50000" autoRev="1" fill="hold">
                                          <p:stCondLst>
                                            <p:cond delay="0"/>
                                          </p:stCondLst>
                                        </p:cTn>
                                        <p:tgtEl>
                                          <p:spTgt spid="5">
                                            <p:txEl>
                                              <p:pRg st="0" end="0"/>
                                            </p:txEl>
                                          </p:spTgt>
                                        </p:tgtEl>
                                        <p:attrNameLst>
                                          <p:attrName>ppt_x</p:attrName>
                                        </p:attrNameLst>
                                      </p:cBhvr>
                                    </p:anim>
                                    <p:anim from="(-#ppt_h/2)" to="(#ppt_y)" calcmode="lin" valueType="num">
                                      <p:cBhvr>
                                        <p:cTn id="27" dur="1000" fill="hold">
                                          <p:stCondLst>
                                            <p:cond delay="0"/>
                                          </p:stCondLst>
                                        </p:cTn>
                                        <p:tgtEl>
                                          <p:spTgt spid="5">
                                            <p:txEl>
                                              <p:pRg st="0" end="0"/>
                                            </p:txEl>
                                          </p:spTgt>
                                        </p:tgtEl>
                                        <p:attrNameLst>
                                          <p:attrName>ppt_y</p:attrName>
                                        </p:attrNameLst>
                                      </p:cBhvr>
                                    </p:anim>
                                    <p:animRot by="21600000">
                                      <p:cBhvr>
                                        <p:cTn id="28" dur="1000" fill="hold">
                                          <p:stCondLst>
                                            <p:cond delay="0"/>
                                          </p:stCondLst>
                                        </p:cTn>
                                        <p:tgtEl>
                                          <p:spTgt spid="5">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5">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5">
                                            <p:txEl>
                                              <p:pRg st="1" end="1"/>
                                            </p:txEl>
                                          </p:spTgt>
                                        </p:tgtEl>
                                        <p:attrNameLst>
                                          <p:attrName>ppt_w</p:attrName>
                                        </p:attrNameLst>
                                      </p:cBhvr>
                                    </p:anim>
                                    <p:anim by="(#ppt_w*0.50)" calcmode="lin" valueType="num">
                                      <p:cBhvr>
                                        <p:cTn id="34" dur="500" decel="50000" autoRev="1" fill="hold">
                                          <p:stCondLst>
                                            <p:cond delay="0"/>
                                          </p:stCondLst>
                                        </p:cTn>
                                        <p:tgtEl>
                                          <p:spTgt spid="5">
                                            <p:txEl>
                                              <p:pRg st="1" end="1"/>
                                            </p:txEl>
                                          </p:spTgt>
                                        </p:tgtEl>
                                        <p:attrNameLst>
                                          <p:attrName>ppt_x</p:attrName>
                                        </p:attrNameLst>
                                      </p:cBhvr>
                                    </p:anim>
                                    <p:anim from="(-#ppt_h/2)" to="(#ppt_y)" calcmode="lin" valueType="num">
                                      <p:cBhvr>
                                        <p:cTn id="35" dur="1000" fill="hold">
                                          <p:stCondLst>
                                            <p:cond delay="0"/>
                                          </p:stCondLst>
                                        </p:cTn>
                                        <p:tgtEl>
                                          <p:spTgt spid="5">
                                            <p:txEl>
                                              <p:pRg st="1" end="1"/>
                                            </p:txEl>
                                          </p:spTgt>
                                        </p:tgtEl>
                                        <p:attrNameLst>
                                          <p:attrName>ppt_y</p:attrName>
                                        </p:attrNameLst>
                                      </p:cBhvr>
                                    </p:anim>
                                    <p:animRot by="21600000">
                                      <p:cBhvr>
                                        <p:cTn id="36" dur="1000" fill="hold">
                                          <p:stCondLst>
                                            <p:cond delay="0"/>
                                          </p:stCondLst>
                                        </p:cTn>
                                        <p:tgtEl>
                                          <p:spTgt spid="5">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5">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5">
                                            <p:txEl>
                                              <p:pRg st="2" end="2"/>
                                            </p:txEl>
                                          </p:spTgt>
                                        </p:tgtEl>
                                        <p:attrNameLst>
                                          <p:attrName>ppt_w</p:attrName>
                                        </p:attrNameLst>
                                      </p:cBhvr>
                                    </p:anim>
                                    <p:anim by="(#ppt_w*0.50)" calcmode="lin" valueType="num">
                                      <p:cBhvr>
                                        <p:cTn id="42" dur="500" decel="50000" autoRev="1" fill="hold">
                                          <p:stCondLst>
                                            <p:cond delay="0"/>
                                          </p:stCondLst>
                                        </p:cTn>
                                        <p:tgtEl>
                                          <p:spTgt spid="5">
                                            <p:txEl>
                                              <p:pRg st="2" end="2"/>
                                            </p:txEl>
                                          </p:spTgt>
                                        </p:tgtEl>
                                        <p:attrNameLst>
                                          <p:attrName>ppt_x</p:attrName>
                                        </p:attrNameLst>
                                      </p:cBhvr>
                                    </p:anim>
                                    <p:anim from="(-#ppt_h/2)" to="(#ppt_y)" calcmode="lin" valueType="num">
                                      <p:cBhvr>
                                        <p:cTn id="43" dur="1000" fill="hold">
                                          <p:stCondLst>
                                            <p:cond delay="0"/>
                                          </p:stCondLst>
                                        </p:cTn>
                                        <p:tgtEl>
                                          <p:spTgt spid="5">
                                            <p:txEl>
                                              <p:pRg st="2" end="2"/>
                                            </p:txEl>
                                          </p:spTgt>
                                        </p:tgtEl>
                                        <p:attrNameLst>
                                          <p:attrName>ppt_y</p:attrName>
                                        </p:attrNameLst>
                                      </p:cBhvr>
                                    </p:anim>
                                    <p:animRot by="21600000">
                                      <p:cBhvr>
                                        <p:cTn id="44" dur="1000" fill="hold">
                                          <p:stCondLst>
                                            <p:cond delay="0"/>
                                          </p:stCondLst>
                                        </p:cTn>
                                        <p:tgtEl>
                                          <p:spTgt spid="5">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40</TotalTime>
  <Words>193</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2020-10-16T18:54:00Z</dcterms:created>
  <dcterms:modified xsi:type="dcterms:W3CDTF">2020-10-18T15:55:35Z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