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Lfsu3Gts7YStTb7UtKXiQ==" hashData="0SdyD9RquPruW0/OwRI84uNXJmccCuiFTN47MRmbous3LkkCX8neFAyHJpNxEgrGLOa8o+DIt/JkfcyI18qBu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295400" y="1153775"/>
            <a:ext cx="2040943"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N°2</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04160" y="1005839"/>
            <a:ext cx="6522720" cy="4892041"/>
          </a:xfrm>
          <a:prstGeom prst="rect">
            <a:avLst/>
          </a:prstGeom>
          <a:effectLst>
            <a:softEdge rad="1270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19400" y="986128"/>
            <a:ext cx="6537960" cy="4897159"/>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b="-222"/>
          <a:stretch/>
        </p:blipFill>
        <p:spPr>
          <a:xfrm>
            <a:off x="2529840" y="976605"/>
            <a:ext cx="7132320" cy="4904790"/>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38400" y="987551"/>
            <a:ext cx="7315200" cy="4882897"/>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8879" y="1007897"/>
            <a:ext cx="7284721" cy="4862551"/>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53639" y="997724"/>
            <a:ext cx="7299961" cy="4872724"/>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0779" y="980872"/>
            <a:ext cx="7330441" cy="4872588"/>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8880" y="1006197"/>
            <a:ext cx="7254240" cy="4845606"/>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7840" y="1002982"/>
            <a:ext cx="8641080" cy="4860608"/>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23160" y="1007897"/>
            <a:ext cx="7299960" cy="4872723"/>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49880" y="994410"/>
            <a:ext cx="6492240" cy="4869180"/>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67840" y="1011554"/>
            <a:ext cx="8625840" cy="4852035"/>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TotalTime>
  <Words>193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2020-10-16T18:54:00Z</dcterms:created>
  <dcterms:modified xsi:type="dcterms:W3CDTF">2020-10-18T15:42:56Z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