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tbmVxMJ/RMjcPAqpcT9jw==" hashData="8xh60VL7nT6WYqpREmfjDuXy9SLOZRIWIj0ebrkGb7xCXeze/E4B8bDvrI1W5XPX7pS/EPJ6yLHHXTUca1Lk5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132655" y="1340241"/>
            <a:ext cx="2489784"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N°10</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4671" y="1025920"/>
            <a:ext cx="8633012" cy="4856589"/>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857" b="2478"/>
          <a:stretch/>
        </p:blipFill>
        <p:spPr>
          <a:xfrm>
            <a:off x="2391335" y="975780"/>
            <a:ext cx="7409329" cy="4906440"/>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0435" y="1011890"/>
            <a:ext cx="6508378" cy="4881284"/>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523129" y="989073"/>
            <a:ext cx="5150224" cy="4884103"/>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018897"/>
            <a:ext cx="7274859" cy="4841088"/>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5" y="995361"/>
            <a:ext cx="7288306" cy="4861300"/>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24" b="10130"/>
          <a:stretch/>
        </p:blipFill>
        <p:spPr>
          <a:xfrm>
            <a:off x="3730718" y="973385"/>
            <a:ext cx="4730563" cy="4932011"/>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31" b="19698"/>
          <a:stretch/>
        </p:blipFill>
        <p:spPr>
          <a:xfrm>
            <a:off x="3957917" y="983175"/>
            <a:ext cx="4276165" cy="4891650"/>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24251" y="995083"/>
            <a:ext cx="5095314" cy="4936683"/>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45659" y="989618"/>
            <a:ext cx="7705166" cy="4875925"/>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60813" y="1008626"/>
            <a:ext cx="7234516" cy="4864859"/>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28047" y="1015057"/>
            <a:ext cx="7267189" cy="4916708"/>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2020-10-16T18:54:00Z</dcterms:created>
  <dcterms:modified xsi:type="dcterms:W3CDTF">2020-10-18T18:22:28Z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