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EOPrJVq5TuHf2/vRdmxQ==" hashData="p9tJnRoHk9qW3SKu7BK5drruc3F4v/Vqta0mOUo5Q+0oFnJb+WkgaZbrxp35BD8Be80Af2d338m1lHfVub/pn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5F4CDF-7B98-4E89-8631-F235D0DF329E}" type="datetimeFigureOut">
              <a:rPr lang="fr-FR" smtClean="0"/>
              <a:t>16/10/2020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65E7A8-039E-490D-B999-7A40A5E99C42}" type="slidenum">
              <a:rPr lang="fr-FR" smtClean="0"/>
              <a:t>‹N°›</a:t>
            </a:fld>
            <a:endParaRPr lang="fr-FR"/>
          </a:p>
        </p:txBody>
      </p:sp>
    </p:spTree>
    <p:extLst>
      <p:ext uri="{BB962C8B-B14F-4D97-AF65-F5344CB8AC3E}">
        <p14:creationId xmlns:p14="http://schemas.microsoft.com/office/powerpoint/2010/main" val="2791414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a:t>
            </a:fld>
            <a:endParaRPr lang="fr-FR"/>
          </a:p>
        </p:txBody>
      </p:sp>
    </p:spTree>
    <p:extLst>
      <p:ext uri="{BB962C8B-B14F-4D97-AF65-F5344CB8AC3E}">
        <p14:creationId xmlns:p14="http://schemas.microsoft.com/office/powerpoint/2010/main" val="2683223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2</a:t>
            </a:fld>
            <a:endParaRPr lang="fr-FR"/>
          </a:p>
        </p:txBody>
      </p:sp>
    </p:spTree>
    <p:extLst>
      <p:ext uri="{BB962C8B-B14F-4D97-AF65-F5344CB8AC3E}">
        <p14:creationId xmlns:p14="http://schemas.microsoft.com/office/powerpoint/2010/main" val="13879515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3</a:t>
            </a:fld>
            <a:endParaRPr lang="fr-FR"/>
          </a:p>
        </p:txBody>
      </p:sp>
    </p:spTree>
    <p:extLst>
      <p:ext uri="{BB962C8B-B14F-4D97-AF65-F5344CB8AC3E}">
        <p14:creationId xmlns:p14="http://schemas.microsoft.com/office/powerpoint/2010/main" val="2024158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4</a:t>
            </a:fld>
            <a:endParaRPr lang="fr-FR"/>
          </a:p>
        </p:txBody>
      </p:sp>
    </p:spTree>
    <p:extLst>
      <p:ext uri="{BB962C8B-B14F-4D97-AF65-F5344CB8AC3E}">
        <p14:creationId xmlns:p14="http://schemas.microsoft.com/office/powerpoint/2010/main" val="3141767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5</a:t>
            </a:fld>
            <a:endParaRPr lang="fr-FR"/>
          </a:p>
        </p:txBody>
      </p:sp>
    </p:spTree>
    <p:extLst>
      <p:ext uri="{BB962C8B-B14F-4D97-AF65-F5344CB8AC3E}">
        <p14:creationId xmlns:p14="http://schemas.microsoft.com/office/powerpoint/2010/main" val="1710635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6</a:t>
            </a:fld>
            <a:endParaRPr lang="fr-FR"/>
          </a:p>
        </p:txBody>
      </p:sp>
    </p:spTree>
    <p:extLst>
      <p:ext uri="{BB962C8B-B14F-4D97-AF65-F5344CB8AC3E}">
        <p14:creationId xmlns:p14="http://schemas.microsoft.com/office/powerpoint/2010/main" val="2307144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7</a:t>
            </a:fld>
            <a:endParaRPr lang="fr-FR"/>
          </a:p>
        </p:txBody>
      </p:sp>
    </p:spTree>
    <p:extLst>
      <p:ext uri="{BB962C8B-B14F-4D97-AF65-F5344CB8AC3E}">
        <p14:creationId xmlns:p14="http://schemas.microsoft.com/office/powerpoint/2010/main" val="4070577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8</a:t>
            </a:fld>
            <a:endParaRPr lang="fr-FR"/>
          </a:p>
        </p:txBody>
      </p:sp>
    </p:spTree>
    <p:extLst>
      <p:ext uri="{BB962C8B-B14F-4D97-AF65-F5344CB8AC3E}">
        <p14:creationId xmlns:p14="http://schemas.microsoft.com/office/powerpoint/2010/main" val="1391629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9</a:t>
            </a:fld>
            <a:endParaRPr lang="fr-FR"/>
          </a:p>
        </p:txBody>
      </p:sp>
    </p:spTree>
    <p:extLst>
      <p:ext uri="{BB962C8B-B14F-4D97-AF65-F5344CB8AC3E}">
        <p14:creationId xmlns:p14="http://schemas.microsoft.com/office/powerpoint/2010/main" val="1262721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10</a:t>
            </a:fld>
            <a:endParaRPr lang="fr-FR"/>
          </a:p>
        </p:txBody>
      </p:sp>
    </p:spTree>
    <p:extLst>
      <p:ext uri="{BB962C8B-B14F-4D97-AF65-F5344CB8AC3E}">
        <p14:creationId xmlns:p14="http://schemas.microsoft.com/office/powerpoint/2010/main" val="4287357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11</a:t>
            </a:fld>
            <a:endParaRPr lang="fr-FR"/>
          </a:p>
        </p:txBody>
      </p:sp>
    </p:spTree>
    <p:extLst>
      <p:ext uri="{BB962C8B-B14F-4D97-AF65-F5344CB8AC3E}">
        <p14:creationId xmlns:p14="http://schemas.microsoft.com/office/powerpoint/2010/main" val="986533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12</a:t>
            </a:fld>
            <a:endParaRPr lang="fr-FR"/>
          </a:p>
        </p:txBody>
      </p:sp>
    </p:spTree>
    <p:extLst>
      <p:ext uri="{BB962C8B-B14F-4D97-AF65-F5344CB8AC3E}">
        <p14:creationId xmlns:p14="http://schemas.microsoft.com/office/powerpoint/2010/main" val="1191792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13</a:t>
            </a:fld>
            <a:endParaRPr lang="fr-FR"/>
          </a:p>
        </p:txBody>
      </p:sp>
    </p:spTree>
    <p:extLst>
      <p:ext uri="{BB962C8B-B14F-4D97-AF65-F5344CB8AC3E}">
        <p14:creationId xmlns:p14="http://schemas.microsoft.com/office/powerpoint/2010/main" val="3432795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14</a:t>
            </a:fld>
            <a:endParaRPr lang="fr-FR"/>
          </a:p>
        </p:txBody>
      </p:sp>
    </p:spTree>
    <p:extLst>
      <p:ext uri="{BB962C8B-B14F-4D97-AF65-F5344CB8AC3E}">
        <p14:creationId xmlns:p14="http://schemas.microsoft.com/office/powerpoint/2010/main" val="33503354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15</a:t>
            </a:fld>
            <a:endParaRPr lang="fr-FR"/>
          </a:p>
        </p:txBody>
      </p:sp>
    </p:spTree>
    <p:extLst>
      <p:ext uri="{BB962C8B-B14F-4D97-AF65-F5344CB8AC3E}">
        <p14:creationId xmlns:p14="http://schemas.microsoft.com/office/powerpoint/2010/main" val="2080769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F6D344A-1D66-4E7A-B031-E59F3D3FF9A8}" type="datetime1">
              <a:rPr lang="fr-FR" smtClean="0"/>
              <a:t>16/10/2020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6602803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242ECFD-4866-4969-BA63-8E4129554916}" type="datetime1">
              <a:rPr lang="fr-FR" smtClean="0"/>
              <a:t>16/10/2020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95409363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1F2DFE8-5804-4612-AF38-AFC80B823936}" type="datetime1">
              <a:rPr lang="fr-FR" smtClean="0"/>
              <a:t>16/10/2020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24385077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221425A-AF33-4A98-96C6-CE79BED863B6}" type="datetime1">
              <a:rPr lang="fr-FR" smtClean="0"/>
              <a:t>16/10/2020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71011554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1F7D1A0-A1C4-4C4C-B0E4-B886CEB94EB4}" type="datetime1">
              <a:rPr lang="fr-FR" smtClean="0"/>
              <a:t>16/10/2020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7385654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6D8F074-7A93-45D6-99E4-1DD8B4F08928}" type="datetime1">
              <a:rPr lang="fr-FR" smtClean="0"/>
              <a:t>16/10/2020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98763013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5B2942-D500-4646-879A-00EBF8CC4145}" type="datetime1">
              <a:rPr lang="fr-FR" smtClean="0"/>
              <a:t>16/10/2020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54457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321667E-3DD4-40C4-BADC-0A2868ACE4DF}" type="datetime1">
              <a:rPr lang="fr-FR" smtClean="0"/>
              <a:t>16/10/2020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38904396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104F076-E47F-4AE0-BED4-C1FA6B0CF0B8}" type="datetime1">
              <a:rPr lang="fr-FR" smtClean="0"/>
              <a:t>16/10/2020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4665048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3CF2650-C16B-49C0-9239-47F6D97981CF}" type="datetime1">
              <a:rPr lang="fr-FR" smtClean="0"/>
              <a:t>16/10/2020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0921525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D6E4EF0-9CE0-4F2B-A18D-8BD58E4DA359}" type="datetime1">
              <a:rPr lang="fr-FR" smtClean="0"/>
              <a:t>16/10/2020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921116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7000">
              <a:srgbClr val="FFC000"/>
            </a:gs>
            <a:gs pos="98319">
              <a:srgbClr val="FFC000"/>
            </a:gs>
            <a:gs pos="7000">
              <a:srgbClr val="FFFF00"/>
            </a:gs>
            <a:gs pos="80000">
              <a:schemeClr val="accent5">
                <a:lumMod val="75000"/>
              </a:schemeClr>
            </a:gs>
            <a:gs pos="83000">
              <a:srgbClr val="7030A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DCD793-0A95-4081-89F9-F23457582C80}" type="datetime1">
              <a:rPr lang="fr-FR" smtClean="0"/>
              <a:t>16/10/2020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33228-B8C4-4976-BA6E-72F548A77E0D}" type="slidenum">
              <a:rPr lang="fr-FR" smtClean="0"/>
              <a:t>‹N°›</a:t>
            </a:fld>
            <a:endParaRPr lang="fr-FR"/>
          </a:p>
        </p:txBody>
      </p:sp>
    </p:spTree>
    <p:extLst>
      <p:ext uri="{BB962C8B-B14F-4D97-AF65-F5344CB8AC3E}">
        <p14:creationId xmlns:p14="http://schemas.microsoft.com/office/powerpoint/2010/main" val="11909831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31803" y="4039326"/>
            <a:ext cx="9142246" cy="1754326"/>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a:t>
            </a:fld>
            <a:endParaRPr lang="fr-FR" sz="2000" b="1" dirty="0">
              <a:solidFill>
                <a:srgbClr val="FF0000"/>
              </a:solidFill>
              <a:latin typeface="Magneto" panose="04030805050802020D02" pitchFamily="82" charset="0"/>
            </a:endParaRPr>
          </a:p>
        </p:txBody>
      </p:sp>
    </p:spTree>
    <p:extLst>
      <p:ext uri="{BB962C8B-B14F-4D97-AF65-F5344CB8AC3E}">
        <p14:creationId xmlns:p14="http://schemas.microsoft.com/office/powerpoint/2010/main" val="787113613"/>
      </p:ext>
    </p:extLst>
  </p:cSld>
  <p:clrMapOvr>
    <a:masterClrMapping/>
  </p:clrMapOvr>
  <mc:AlternateContent xmlns:mc="http://schemas.openxmlformats.org/markup-compatibility/2006">
    <mc:Choice xmlns:p14="http://schemas.microsoft.com/office/powerpoint/2010/main" Requires="p14">
      <p:transition spd="slow" p14:dur="7000" advTm="13000">
        <p:wedge/>
        <p:sndAc>
          <p:stSnd loop="1">
            <p:snd r:embed="rId3" name="La chanson des cigales-.wav"/>
          </p:stSnd>
        </p:sndAc>
      </p:transition>
    </mc:Choice>
    <mc:Fallback>
      <p:transition spd="slow" advTm="13000">
        <p:wedge/>
        <p:sndAc>
          <p:stSnd loop="1">
            <p:snd r:embed="rId3" name="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9209" y="581889"/>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2</a:t>
            </a:fld>
            <a:endParaRPr lang="fr-FR" sz="2000" b="1" dirty="0">
              <a:solidFill>
                <a:srgbClr val="FF0000"/>
              </a:solidFill>
              <a:latin typeface="Magneto" panose="04030805050802020D02" pitchFamily="82" charset="0"/>
            </a:endParaRPr>
          </a:p>
        </p:txBody>
      </p:sp>
      <p:sp>
        <p:nvSpPr>
          <p:cNvPr id="2" name="Rectangle 1"/>
          <p:cNvSpPr/>
          <p:nvPr/>
        </p:nvSpPr>
        <p:spPr>
          <a:xfrm>
            <a:off x="1295400" y="1069476"/>
            <a:ext cx="9913742" cy="4832092"/>
          </a:xfrm>
          <a:prstGeom prst="rect">
            <a:avLst/>
          </a:prstGeom>
        </p:spPr>
        <p:txBody>
          <a:bodyPr wrap="square">
            <a:spAutoFit/>
          </a:bodyPr>
          <a:lstStyle/>
          <a:p>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Les Baux-de-Provence sont une commune française, située dans le département des Bouches-du-Rhône en région Provence-Alpes-Côte d'Azur. Les Baux, situés dans le massif des Alpilles, sont aujourd'hui principalement un site touristique plus qu'un un lieu de vie. Le village des Baux de Provence est situé au </a:t>
            </a:r>
            <a:r>
              <a:rPr lang="fr-FR" sz="2800" dirty="0" err="1"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coeur</a:t>
            </a:r>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Alpilles sur un plateau rocheux à 245m. Il domine des paysages exceptionnels sur Arles, la Camargue et les Alpilles et vous offre des panoramas à vous couper le souffle. </a:t>
            </a:r>
            <a:endParaRPr lang="fr-FR" sz="2800"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1693022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47365" y="972729"/>
            <a:ext cx="7366334" cy="4959036"/>
          </a:xfrm>
          <a:prstGeom prst="rect">
            <a:avLst/>
          </a:prstGeom>
          <a:effectLst>
            <a:softEdge rad="127000"/>
          </a:effectLst>
        </p:spPr>
      </p:pic>
    </p:spTree>
    <p:extLst>
      <p:ext uri="{BB962C8B-B14F-4D97-AF65-F5344CB8AC3E}">
        <p14:creationId xmlns:p14="http://schemas.microsoft.com/office/powerpoint/2010/main" val="349470299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41494" y="1030430"/>
            <a:ext cx="7263424" cy="4901335"/>
          </a:xfrm>
          <a:prstGeom prst="rect">
            <a:avLst/>
          </a:prstGeom>
          <a:effectLst>
            <a:softEdge rad="127000"/>
          </a:effectLst>
        </p:spPr>
      </p:pic>
    </p:spTree>
    <p:extLst>
      <p:ext uri="{BB962C8B-B14F-4D97-AF65-F5344CB8AC3E}">
        <p14:creationId xmlns:p14="http://schemas.microsoft.com/office/powerpoint/2010/main" val="84557340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5</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28047" y="1027044"/>
            <a:ext cx="7285654" cy="4904721"/>
          </a:xfrm>
          <a:prstGeom prst="rect">
            <a:avLst/>
          </a:prstGeom>
          <a:effectLst>
            <a:softEdge rad="127000"/>
          </a:effectLst>
        </p:spPr>
      </p:pic>
    </p:spTree>
    <p:extLst>
      <p:ext uri="{BB962C8B-B14F-4D97-AF65-F5344CB8AC3E}">
        <p14:creationId xmlns:p14="http://schemas.microsoft.com/office/powerpoint/2010/main" val="120569033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6</a:t>
            </a:fld>
            <a:endParaRPr lang="fr-FR" sz="2000" b="1" dirty="0">
              <a:solidFill>
                <a:srgbClr val="FF0000"/>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556" b="15107"/>
          <a:stretch/>
        </p:blipFill>
        <p:spPr>
          <a:xfrm>
            <a:off x="1881581" y="970575"/>
            <a:ext cx="8428838" cy="4893183"/>
          </a:xfrm>
          <a:prstGeom prst="rect">
            <a:avLst/>
          </a:prstGeom>
          <a:effectLst>
            <a:softEdge rad="127000"/>
          </a:effectLst>
        </p:spPr>
      </p:pic>
    </p:spTree>
    <p:extLst>
      <p:ext uri="{BB962C8B-B14F-4D97-AF65-F5344CB8AC3E}">
        <p14:creationId xmlns:p14="http://schemas.microsoft.com/office/powerpoint/2010/main" val="228605044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7</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93576" y="1007692"/>
            <a:ext cx="7328648" cy="4893496"/>
          </a:xfrm>
          <a:prstGeom prst="rect">
            <a:avLst/>
          </a:prstGeom>
          <a:effectLst>
            <a:softEdge rad="127000"/>
          </a:effectLst>
        </p:spPr>
      </p:pic>
    </p:spTree>
    <p:extLst>
      <p:ext uri="{BB962C8B-B14F-4D97-AF65-F5344CB8AC3E}">
        <p14:creationId xmlns:p14="http://schemas.microsoft.com/office/powerpoint/2010/main" val="26479016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8</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52" b="7260"/>
          <a:stretch/>
        </p:blipFill>
        <p:spPr>
          <a:xfrm>
            <a:off x="1426651" y="1005976"/>
            <a:ext cx="9338698" cy="4925789"/>
          </a:xfrm>
          <a:prstGeom prst="rect">
            <a:avLst/>
          </a:prstGeom>
          <a:effectLst>
            <a:softEdge rad="127000"/>
          </a:effectLst>
        </p:spPr>
      </p:pic>
    </p:spTree>
    <p:extLst>
      <p:ext uri="{BB962C8B-B14F-4D97-AF65-F5344CB8AC3E}">
        <p14:creationId xmlns:p14="http://schemas.microsoft.com/office/powerpoint/2010/main" val="1566970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9</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48" b="11484"/>
          <a:stretch/>
        </p:blipFill>
        <p:spPr>
          <a:xfrm>
            <a:off x="2084295" y="951227"/>
            <a:ext cx="8264292" cy="4931878"/>
          </a:xfrm>
          <a:prstGeom prst="rect">
            <a:avLst/>
          </a:prstGeom>
          <a:effectLst>
            <a:softEdge rad="127000"/>
          </a:effectLst>
        </p:spPr>
      </p:pic>
    </p:spTree>
    <p:extLst>
      <p:ext uri="{BB962C8B-B14F-4D97-AF65-F5344CB8AC3E}">
        <p14:creationId xmlns:p14="http://schemas.microsoft.com/office/powerpoint/2010/main" val="227936859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10</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93" b="14291"/>
          <a:stretch/>
        </p:blipFill>
        <p:spPr>
          <a:xfrm>
            <a:off x="1842575" y="955754"/>
            <a:ext cx="8506850" cy="4922825"/>
          </a:xfrm>
          <a:prstGeom prst="rect">
            <a:avLst/>
          </a:prstGeom>
          <a:effectLst>
            <a:softEdge rad="127000"/>
          </a:effectLst>
        </p:spPr>
      </p:pic>
    </p:spTree>
    <p:extLst>
      <p:ext uri="{BB962C8B-B14F-4D97-AF65-F5344CB8AC3E}">
        <p14:creationId xmlns:p14="http://schemas.microsoft.com/office/powerpoint/2010/main" val="24782804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11</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863" b="12088"/>
          <a:stretch/>
        </p:blipFill>
        <p:spPr>
          <a:xfrm>
            <a:off x="1988051" y="1027045"/>
            <a:ext cx="8191374" cy="4890080"/>
          </a:xfrm>
          <a:prstGeom prst="rect">
            <a:avLst/>
          </a:prstGeom>
          <a:effectLst>
            <a:softEdge rad="127000"/>
          </a:effectLst>
        </p:spPr>
      </p:pic>
    </p:spTree>
    <p:extLst>
      <p:ext uri="{BB962C8B-B14F-4D97-AF65-F5344CB8AC3E}">
        <p14:creationId xmlns:p14="http://schemas.microsoft.com/office/powerpoint/2010/main" val="283227494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12</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931" b="12168"/>
          <a:stretch/>
        </p:blipFill>
        <p:spPr>
          <a:xfrm>
            <a:off x="2061882" y="1021263"/>
            <a:ext cx="8068235" cy="4815473"/>
          </a:xfrm>
          <a:prstGeom prst="rect">
            <a:avLst/>
          </a:prstGeom>
          <a:effectLst>
            <a:softEdge rad="127000"/>
          </a:effectLst>
        </p:spPr>
      </p:pic>
    </p:spTree>
    <p:extLst>
      <p:ext uri="{BB962C8B-B14F-4D97-AF65-F5344CB8AC3E}">
        <p14:creationId xmlns:p14="http://schemas.microsoft.com/office/powerpoint/2010/main" val="169589637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33918" y="1021976"/>
            <a:ext cx="7265580" cy="4853180"/>
          </a:xfrm>
          <a:prstGeom prst="rect">
            <a:avLst/>
          </a:prstGeom>
          <a:effectLst>
            <a:softEdge rad="127000"/>
          </a:effectLst>
        </p:spPr>
      </p:pic>
    </p:spTree>
    <p:extLst>
      <p:ext uri="{BB962C8B-B14F-4D97-AF65-F5344CB8AC3E}">
        <p14:creationId xmlns:p14="http://schemas.microsoft.com/office/powerpoint/2010/main" val="1563412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0471" y="993587"/>
            <a:ext cx="7328648" cy="4885766"/>
          </a:xfrm>
          <a:prstGeom prst="rect">
            <a:avLst/>
          </a:prstGeom>
          <a:effectLst>
            <a:softEdge rad="127000"/>
          </a:effectLst>
        </p:spPr>
      </p:pic>
    </p:spTree>
    <p:extLst>
      <p:ext uri="{BB962C8B-B14F-4D97-AF65-F5344CB8AC3E}">
        <p14:creationId xmlns:p14="http://schemas.microsoft.com/office/powerpoint/2010/main" val="34732730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24877" y="3275149"/>
            <a:ext cx="9142246"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16/10/2020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15</a:t>
            </a:fld>
            <a:endParaRPr lang="fr-FR" sz="2000" b="1" dirty="0">
              <a:solidFill>
                <a:srgbClr val="FF0000"/>
              </a:solidFill>
              <a:latin typeface="Magneto" panose="04030805050802020D02" pitchFamily="82" charset="0"/>
            </a:endParaRPr>
          </a:p>
        </p:txBody>
      </p:sp>
    </p:spTree>
    <p:extLst>
      <p:ext uri="{BB962C8B-B14F-4D97-AF65-F5344CB8AC3E}">
        <p14:creationId xmlns:p14="http://schemas.microsoft.com/office/powerpoint/2010/main" val="239457358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5">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5">
                                            <p:txEl>
                                              <p:pRg st="2" end="2"/>
                                            </p:txEl>
                                          </p:spTgt>
                                        </p:tgtEl>
                                        <p:attrNameLst>
                                          <p:attrName>ppt_w</p:attrName>
                                        </p:attrNameLst>
                                      </p:cBhvr>
                                    </p:anim>
                                    <p:anim by="(#ppt_w*0.50)" calcmode="lin" valueType="num">
                                      <p:cBhvr>
                                        <p:cTn id="42" dur="500" decel="50000" autoRev="1" fill="hold">
                                          <p:stCondLst>
                                            <p:cond delay="0"/>
                                          </p:stCondLst>
                                        </p:cTn>
                                        <p:tgtEl>
                                          <p:spTgt spid="5">
                                            <p:txEl>
                                              <p:pRg st="2" end="2"/>
                                            </p:txEl>
                                          </p:spTgt>
                                        </p:tgtEl>
                                        <p:attrNameLst>
                                          <p:attrName>ppt_x</p:attrName>
                                        </p:attrNameLst>
                                      </p:cBhvr>
                                    </p:anim>
                                    <p:anim from="(-#ppt_h/2)" to="(#ppt_y)" calcmode="lin" valueType="num">
                                      <p:cBhvr>
                                        <p:cTn id="43" dur="1000" fill="hold">
                                          <p:stCondLst>
                                            <p:cond delay="0"/>
                                          </p:stCondLst>
                                        </p:cTn>
                                        <p:tgtEl>
                                          <p:spTgt spid="5">
                                            <p:txEl>
                                              <p:pRg st="2" end="2"/>
                                            </p:txEl>
                                          </p:spTgt>
                                        </p:tgtEl>
                                        <p:attrNameLst>
                                          <p:attrName>ppt_y</p:attrName>
                                        </p:attrNameLst>
                                      </p:cBhvr>
                                    </p:anim>
                                    <p:animRot by="21600000">
                                      <p:cBhvr>
                                        <p:cTn id="44" dur="1000" fill="hold">
                                          <p:stCondLst>
                                            <p:cond delay="0"/>
                                          </p:stCondLst>
                                        </p:cTn>
                                        <p:tgtEl>
                                          <p:spTgt spid="5">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TotalTime>
  <Words>192</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7</cp:revision>
  <dcterms:created xsi:type="dcterms:W3CDTF">2020-10-16T18:54:00Z</dcterms:created>
  <dcterms:modified xsi:type="dcterms:W3CDTF">2020-10-16T19:26:11Z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