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7"/>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sa0j+uk0J4+6Z9AdvLmewA==" hashData="7dhUoqyelg5iW/5A6gJO2GkY9yky9D9t3cYjWw66XqMlwJLXSHICu2A4ATMr6lUsX0W19wP9fL32uxGpBn+F/g=="/>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showGuides="1">
      <p:cViewPr varScale="1">
        <p:scale>
          <a:sx n="78" d="100"/>
          <a:sy n="78" d="100"/>
        </p:scale>
        <p:origin x="378"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8049F9D-8A61-4A3A-8E9F-5C1216E058F3}" type="datetimeFigureOut">
              <a:rPr lang="fr-FR" smtClean="0"/>
              <a:t>15/09/2020</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CC747C5-C8D4-466A-B25A-DACA2E0D7575}" type="slidenum">
              <a:rPr lang="fr-FR" smtClean="0"/>
              <a:t>‹N°›</a:t>
            </a:fld>
            <a:endParaRPr lang="fr-FR"/>
          </a:p>
        </p:txBody>
      </p:sp>
    </p:spTree>
    <p:extLst>
      <p:ext uri="{BB962C8B-B14F-4D97-AF65-F5344CB8AC3E}">
        <p14:creationId xmlns:p14="http://schemas.microsoft.com/office/powerpoint/2010/main" val="336098255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CC747C5-C8D4-466A-B25A-DACA2E0D7575}" type="slidenum">
              <a:rPr lang="fr-FR" smtClean="0"/>
              <a:t>1</a:t>
            </a:fld>
            <a:endParaRPr lang="fr-FR"/>
          </a:p>
        </p:txBody>
      </p:sp>
    </p:spTree>
    <p:extLst>
      <p:ext uri="{BB962C8B-B14F-4D97-AF65-F5344CB8AC3E}">
        <p14:creationId xmlns:p14="http://schemas.microsoft.com/office/powerpoint/2010/main" val="256091041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CC747C5-C8D4-466A-B25A-DACA2E0D7575}" type="slidenum">
              <a:rPr lang="fr-FR" smtClean="0"/>
              <a:t>2</a:t>
            </a:fld>
            <a:endParaRPr lang="fr-FR"/>
          </a:p>
        </p:txBody>
      </p:sp>
    </p:spTree>
    <p:extLst>
      <p:ext uri="{BB962C8B-B14F-4D97-AF65-F5344CB8AC3E}">
        <p14:creationId xmlns:p14="http://schemas.microsoft.com/office/powerpoint/2010/main" val="368686674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CC747C5-C8D4-466A-B25A-DACA2E0D7575}" type="slidenum">
              <a:rPr lang="fr-FR" smtClean="0"/>
              <a:t>3</a:t>
            </a:fld>
            <a:endParaRPr lang="fr-FR"/>
          </a:p>
        </p:txBody>
      </p:sp>
    </p:spTree>
    <p:extLst>
      <p:ext uri="{BB962C8B-B14F-4D97-AF65-F5344CB8AC3E}">
        <p14:creationId xmlns:p14="http://schemas.microsoft.com/office/powerpoint/2010/main" val="12854483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CC747C5-C8D4-466A-B25A-DACA2E0D7575}" type="slidenum">
              <a:rPr lang="fr-FR" smtClean="0"/>
              <a:t>4</a:t>
            </a:fld>
            <a:endParaRPr lang="fr-FR"/>
          </a:p>
        </p:txBody>
      </p:sp>
    </p:spTree>
    <p:extLst>
      <p:ext uri="{BB962C8B-B14F-4D97-AF65-F5344CB8AC3E}">
        <p14:creationId xmlns:p14="http://schemas.microsoft.com/office/powerpoint/2010/main" val="170260397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CC747C5-C8D4-466A-B25A-DACA2E0D7575}" type="slidenum">
              <a:rPr lang="fr-FR" smtClean="0"/>
              <a:t>5</a:t>
            </a:fld>
            <a:endParaRPr lang="fr-FR"/>
          </a:p>
        </p:txBody>
      </p:sp>
    </p:spTree>
    <p:extLst>
      <p:ext uri="{BB962C8B-B14F-4D97-AF65-F5344CB8AC3E}">
        <p14:creationId xmlns:p14="http://schemas.microsoft.com/office/powerpoint/2010/main" val="53358937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CC747C5-C8D4-466A-B25A-DACA2E0D7575}" type="slidenum">
              <a:rPr lang="fr-FR" smtClean="0"/>
              <a:t>6</a:t>
            </a:fld>
            <a:endParaRPr lang="fr-FR"/>
          </a:p>
        </p:txBody>
      </p:sp>
    </p:spTree>
    <p:extLst>
      <p:ext uri="{BB962C8B-B14F-4D97-AF65-F5344CB8AC3E}">
        <p14:creationId xmlns:p14="http://schemas.microsoft.com/office/powerpoint/2010/main" val="271191000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CC747C5-C8D4-466A-B25A-DACA2E0D7575}" type="slidenum">
              <a:rPr lang="fr-FR" smtClean="0"/>
              <a:t>7</a:t>
            </a:fld>
            <a:endParaRPr lang="fr-FR"/>
          </a:p>
        </p:txBody>
      </p:sp>
    </p:spTree>
    <p:extLst>
      <p:ext uri="{BB962C8B-B14F-4D97-AF65-F5344CB8AC3E}">
        <p14:creationId xmlns:p14="http://schemas.microsoft.com/office/powerpoint/2010/main" val="232881208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CC747C5-C8D4-466A-B25A-DACA2E0D7575}" type="slidenum">
              <a:rPr lang="fr-FR" smtClean="0"/>
              <a:t>8</a:t>
            </a:fld>
            <a:endParaRPr lang="fr-FR"/>
          </a:p>
        </p:txBody>
      </p:sp>
    </p:spTree>
    <p:extLst>
      <p:ext uri="{BB962C8B-B14F-4D97-AF65-F5344CB8AC3E}">
        <p14:creationId xmlns:p14="http://schemas.microsoft.com/office/powerpoint/2010/main" val="72496541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CC747C5-C8D4-466A-B25A-DACA2E0D7575}" type="slidenum">
              <a:rPr lang="fr-FR" smtClean="0"/>
              <a:t>9</a:t>
            </a:fld>
            <a:endParaRPr lang="fr-FR"/>
          </a:p>
        </p:txBody>
      </p:sp>
    </p:spTree>
    <p:extLst>
      <p:ext uri="{BB962C8B-B14F-4D97-AF65-F5344CB8AC3E}">
        <p14:creationId xmlns:p14="http://schemas.microsoft.com/office/powerpoint/2010/main" val="27051125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CC747C5-C8D4-466A-B25A-DACA2E0D7575}" type="slidenum">
              <a:rPr lang="fr-FR" smtClean="0"/>
              <a:t>10</a:t>
            </a:fld>
            <a:endParaRPr lang="fr-FR"/>
          </a:p>
        </p:txBody>
      </p:sp>
    </p:spTree>
    <p:extLst>
      <p:ext uri="{BB962C8B-B14F-4D97-AF65-F5344CB8AC3E}">
        <p14:creationId xmlns:p14="http://schemas.microsoft.com/office/powerpoint/2010/main" val="229107444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CC747C5-C8D4-466A-B25A-DACA2E0D7575}" type="slidenum">
              <a:rPr lang="fr-FR" smtClean="0"/>
              <a:t>11</a:t>
            </a:fld>
            <a:endParaRPr lang="fr-FR"/>
          </a:p>
        </p:txBody>
      </p:sp>
    </p:spTree>
    <p:extLst>
      <p:ext uri="{BB962C8B-B14F-4D97-AF65-F5344CB8AC3E}">
        <p14:creationId xmlns:p14="http://schemas.microsoft.com/office/powerpoint/2010/main" val="386725730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CC747C5-C8D4-466A-B25A-DACA2E0D7575}" type="slidenum">
              <a:rPr lang="fr-FR" smtClean="0"/>
              <a:t>12</a:t>
            </a:fld>
            <a:endParaRPr lang="fr-FR"/>
          </a:p>
        </p:txBody>
      </p:sp>
    </p:spTree>
    <p:extLst>
      <p:ext uri="{BB962C8B-B14F-4D97-AF65-F5344CB8AC3E}">
        <p14:creationId xmlns:p14="http://schemas.microsoft.com/office/powerpoint/2010/main" val="11244245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CC747C5-C8D4-466A-B25A-DACA2E0D7575}" type="slidenum">
              <a:rPr lang="fr-FR" smtClean="0"/>
              <a:t>13</a:t>
            </a:fld>
            <a:endParaRPr lang="fr-FR"/>
          </a:p>
        </p:txBody>
      </p:sp>
    </p:spTree>
    <p:extLst>
      <p:ext uri="{BB962C8B-B14F-4D97-AF65-F5344CB8AC3E}">
        <p14:creationId xmlns:p14="http://schemas.microsoft.com/office/powerpoint/2010/main" val="109030169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CC747C5-C8D4-466A-B25A-DACA2E0D7575}" type="slidenum">
              <a:rPr lang="fr-FR" smtClean="0"/>
              <a:t>14</a:t>
            </a:fld>
            <a:endParaRPr lang="fr-FR"/>
          </a:p>
        </p:txBody>
      </p:sp>
    </p:spTree>
    <p:extLst>
      <p:ext uri="{BB962C8B-B14F-4D97-AF65-F5344CB8AC3E}">
        <p14:creationId xmlns:p14="http://schemas.microsoft.com/office/powerpoint/2010/main" val="53521473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CC747C5-C8D4-466A-B25A-DACA2E0D7575}" type="slidenum">
              <a:rPr lang="fr-FR" smtClean="0"/>
              <a:t>15</a:t>
            </a:fld>
            <a:endParaRPr lang="fr-FR"/>
          </a:p>
        </p:txBody>
      </p:sp>
    </p:spTree>
    <p:extLst>
      <p:ext uri="{BB962C8B-B14F-4D97-AF65-F5344CB8AC3E}">
        <p14:creationId xmlns:p14="http://schemas.microsoft.com/office/powerpoint/2010/main" val="95834115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1AA8DD45-7F72-4F5C-BA1F-CBFC31E4660C}" type="datetime1">
              <a:rPr lang="fr-FR" smtClean="0"/>
              <a:t>15/09/2020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EBF7AA06-3338-4A3B-83A9-E9E16359006E}" type="slidenum">
              <a:rPr lang="fr-FR" smtClean="0"/>
              <a:t>‹N°›</a:t>
            </a:fld>
            <a:endParaRPr lang="fr-FR"/>
          </a:p>
        </p:txBody>
      </p:sp>
    </p:spTree>
    <p:extLst>
      <p:ext uri="{BB962C8B-B14F-4D97-AF65-F5344CB8AC3E}">
        <p14:creationId xmlns:p14="http://schemas.microsoft.com/office/powerpoint/2010/main" val="2616111596"/>
      </p:ext>
    </p:extLst>
  </p:cSld>
  <p:clrMapOvr>
    <a:masterClrMapping/>
  </p:clrMapOvr>
  <mc:AlternateContent xmlns:mc="http://schemas.openxmlformats.org/markup-compatibility/2006">
    <mc:Choice xmlns:p14="http://schemas.microsoft.com/office/powerpoint/2010/main" Requires="p14">
      <p:transition spd="slow" p14:dur="6500" advTm="13000">
        <p:wedge/>
      </p:transition>
    </mc:Choice>
    <mc:Fallback>
      <p:transition spd="slow" advTm="13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17B490BF-BA0E-4FD6-B72F-E9D17F02B26D}" type="datetime1">
              <a:rPr lang="fr-FR" smtClean="0"/>
              <a:t>15/09/2020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EBF7AA06-3338-4A3B-83A9-E9E16359006E}" type="slidenum">
              <a:rPr lang="fr-FR" smtClean="0"/>
              <a:t>‹N°›</a:t>
            </a:fld>
            <a:endParaRPr lang="fr-FR"/>
          </a:p>
        </p:txBody>
      </p:sp>
    </p:spTree>
    <p:extLst>
      <p:ext uri="{BB962C8B-B14F-4D97-AF65-F5344CB8AC3E}">
        <p14:creationId xmlns:p14="http://schemas.microsoft.com/office/powerpoint/2010/main" val="719323584"/>
      </p:ext>
    </p:extLst>
  </p:cSld>
  <p:clrMapOvr>
    <a:masterClrMapping/>
  </p:clrMapOvr>
  <mc:AlternateContent xmlns:mc="http://schemas.openxmlformats.org/markup-compatibility/2006">
    <mc:Choice xmlns:p14="http://schemas.microsoft.com/office/powerpoint/2010/main" Requires="p14">
      <p:transition spd="slow" p14:dur="6500" advTm="13000">
        <p:wedge/>
      </p:transition>
    </mc:Choice>
    <mc:Fallback>
      <p:transition spd="slow" advTm="13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214C0680-D319-47A6-815A-67445D8E8796}" type="datetime1">
              <a:rPr lang="fr-FR" smtClean="0"/>
              <a:t>15/09/2020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EBF7AA06-3338-4A3B-83A9-E9E16359006E}" type="slidenum">
              <a:rPr lang="fr-FR" smtClean="0"/>
              <a:t>‹N°›</a:t>
            </a:fld>
            <a:endParaRPr lang="fr-FR"/>
          </a:p>
        </p:txBody>
      </p:sp>
    </p:spTree>
    <p:extLst>
      <p:ext uri="{BB962C8B-B14F-4D97-AF65-F5344CB8AC3E}">
        <p14:creationId xmlns:p14="http://schemas.microsoft.com/office/powerpoint/2010/main" val="1966866000"/>
      </p:ext>
    </p:extLst>
  </p:cSld>
  <p:clrMapOvr>
    <a:masterClrMapping/>
  </p:clrMapOvr>
  <mc:AlternateContent xmlns:mc="http://schemas.openxmlformats.org/markup-compatibility/2006">
    <mc:Choice xmlns:p14="http://schemas.microsoft.com/office/powerpoint/2010/main" Requires="p14">
      <p:transition spd="slow" p14:dur="6500" advTm="13000">
        <p:wedge/>
      </p:transition>
    </mc:Choice>
    <mc:Fallback>
      <p:transition spd="slow" advTm="13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873DF5A3-B86C-4AF4-A8E5-50CD7BF2A8B1}" type="datetime1">
              <a:rPr lang="fr-FR" smtClean="0"/>
              <a:t>15/09/2020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EBF7AA06-3338-4A3B-83A9-E9E16359006E}" type="slidenum">
              <a:rPr lang="fr-FR" smtClean="0"/>
              <a:t>‹N°›</a:t>
            </a:fld>
            <a:endParaRPr lang="fr-FR"/>
          </a:p>
        </p:txBody>
      </p:sp>
    </p:spTree>
    <p:extLst>
      <p:ext uri="{BB962C8B-B14F-4D97-AF65-F5344CB8AC3E}">
        <p14:creationId xmlns:p14="http://schemas.microsoft.com/office/powerpoint/2010/main" val="2510270263"/>
      </p:ext>
    </p:extLst>
  </p:cSld>
  <p:clrMapOvr>
    <a:masterClrMapping/>
  </p:clrMapOvr>
  <mc:AlternateContent xmlns:mc="http://schemas.openxmlformats.org/markup-compatibility/2006">
    <mc:Choice xmlns:p14="http://schemas.microsoft.com/office/powerpoint/2010/main" Requires="p14">
      <p:transition spd="slow" p14:dur="6500" advTm="13000">
        <p:wedge/>
      </p:transition>
    </mc:Choice>
    <mc:Fallback>
      <p:transition spd="slow" advTm="13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AC4D1441-C34D-46FD-B973-53F706825382}" type="datetime1">
              <a:rPr lang="fr-FR" smtClean="0"/>
              <a:t>15/09/2020</a:t>
            </a:fld>
            <a:endParaRPr lang="fr-FR"/>
          </a:p>
        </p:txBody>
      </p:sp>
      <p:sp>
        <p:nvSpPr>
          <p:cNvPr id="8" name="Espace réservé du pied de page 7"/>
          <p:cNvSpPr>
            <a:spLocks noGrp="1"/>
          </p:cNvSpPr>
          <p:nvPr>
            <p:ph type="ftr" sz="quarter" idx="11"/>
          </p:nvPr>
        </p:nvSpPr>
        <p:spPr/>
        <p:txBody>
          <a:bodyPr/>
          <a:lstStyle/>
          <a:p>
            <a:r>
              <a:rPr lang="fr-FR" smtClean="0"/>
              <a:t>PPS   Lande   2020</a:t>
            </a:r>
            <a:endParaRPr lang="fr-FR"/>
          </a:p>
        </p:txBody>
      </p:sp>
      <p:sp>
        <p:nvSpPr>
          <p:cNvPr id="9" name="Espace réservé du numéro de diapositive 8"/>
          <p:cNvSpPr>
            <a:spLocks noGrp="1"/>
          </p:cNvSpPr>
          <p:nvPr>
            <p:ph type="sldNum" sz="quarter" idx="12"/>
          </p:nvPr>
        </p:nvSpPr>
        <p:spPr/>
        <p:txBody>
          <a:bodyPr/>
          <a:lstStyle/>
          <a:p>
            <a:fld id="{EBF7AA06-3338-4A3B-83A9-E9E16359006E}" type="slidenum">
              <a:rPr lang="fr-FR" smtClean="0"/>
              <a:t>‹N°›</a:t>
            </a:fld>
            <a:endParaRPr lang="fr-FR"/>
          </a:p>
        </p:txBody>
      </p:sp>
    </p:spTree>
    <p:extLst>
      <p:ext uri="{BB962C8B-B14F-4D97-AF65-F5344CB8AC3E}">
        <p14:creationId xmlns:p14="http://schemas.microsoft.com/office/powerpoint/2010/main" val="2741730818"/>
      </p:ext>
    </p:extLst>
  </p:cSld>
  <p:clrMapOvr>
    <a:masterClrMapping/>
  </p:clrMapOvr>
  <mc:AlternateContent xmlns:mc="http://schemas.openxmlformats.org/markup-compatibility/2006">
    <mc:Choice xmlns:p14="http://schemas.microsoft.com/office/powerpoint/2010/main" Requires="p14">
      <p:transition spd="slow" p14:dur="6500" advTm="13000">
        <p:wedge/>
      </p:transition>
    </mc:Choice>
    <mc:Fallback>
      <p:transition spd="slow" advTm="13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5C06C1E9-DDDA-4FB1-886B-4AD964E8100D}" type="datetime1">
              <a:rPr lang="fr-FR" smtClean="0"/>
              <a:t>15/09/2020</a:t>
            </a:fld>
            <a:endParaRPr lang="fr-FR"/>
          </a:p>
        </p:txBody>
      </p:sp>
      <p:sp>
        <p:nvSpPr>
          <p:cNvPr id="4" name="Espace réservé du pied de page 3"/>
          <p:cNvSpPr>
            <a:spLocks noGrp="1"/>
          </p:cNvSpPr>
          <p:nvPr>
            <p:ph type="ftr" sz="quarter" idx="11"/>
          </p:nvPr>
        </p:nvSpPr>
        <p:spPr/>
        <p:txBody>
          <a:bodyPr/>
          <a:lstStyle/>
          <a:p>
            <a:r>
              <a:rPr lang="fr-FR" smtClean="0"/>
              <a:t>PPS   Lande   2020</a:t>
            </a:r>
            <a:endParaRPr lang="fr-FR"/>
          </a:p>
        </p:txBody>
      </p:sp>
      <p:sp>
        <p:nvSpPr>
          <p:cNvPr id="5" name="Espace réservé du numéro de diapositive 4"/>
          <p:cNvSpPr>
            <a:spLocks noGrp="1"/>
          </p:cNvSpPr>
          <p:nvPr>
            <p:ph type="sldNum" sz="quarter" idx="12"/>
          </p:nvPr>
        </p:nvSpPr>
        <p:spPr/>
        <p:txBody>
          <a:bodyPr/>
          <a:lstStyle/>
          <a:p>
            <a:fld id="{EBF7AA06-3338-4A3B-83A9-E9E16359006E}" type="slidenum">
              <a:rPr lang="fr-FR" smtClean="0"/>
              <a:t>‹N°›</a:t>
            </a:fld>
            <a:endParaRPr lang="fr-FR"/>
          </a:p>
        </p:txBody>
      </p:sp>
    </p:spTree>
    <p:extLst>
      <p:ext uri="{BB962C8B-B14F-4D97-AF65-F5344CB8AC3E}">
        <p14:creationId xmlns:p14="http://schemas.microsoft.com/office/powerpoint/2010/main" val="1249065492"/>
      </p:ext>
    </p:extLst>
  </p:cSld>
  <p:clrMapOvr>
    <a:masterClrMapping/>
  </p:clrMapOvr>
  <mc:AlternateContent xmlns:mc="http://schemas.openxmlformats.org/markup-compatibility/2006">
    <mc:Choice xmlns:p14="http://schemas.microsoft.com/office/powerpoint/2010/main" Requires="p14">
      <p:transition spd="slow" p14:dur="6500" advTm="13000">
        <p:wedge/>
      </p:transition>
    </mc:Choice>
    <mc:Fallback>
      <p:transition spd="slow" advTm="13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12071731-F0E1-4F3A-A4B5-8D6EE5B9005D}" type="datetime1">
              <a:rPr lang="fr-FR" smtClean="0"/>
              <a:t>15/09/2020</a:t>
            </a:fld>
            <a:endParaRPr lang="fr-FR"/>
          </a:p>
        </p:txBody>
      </p:sp>
      <p:sp>
        <p:nvSpPr>
          <p:cNvPr id="3" name="Espace réservé du pied de page 2"/>
          <p:cNvSpPr>
            <a:spLocks noGrp="1"/>
          </p:cNvSpPr>
          <p:nvPr>
            <p:ph type="ftr" sz="quarter" idx="11"/>
          </p:nvPr>
        </p:nvSpPr>
        <p:spPr/>
        <p:txBody>
          <a:bodyPr/>
          <a:lstStyle/>
          <a:p>
            <a:r>
              <a:rPr lang="fr-FR" smtClean="0"/>
              <a:t>PPS   Lande   2020</a:t>
            </a:r>
            <a:endParaRPr lang="fr-FR"/>
          </a:p>
        </p:txBody>
      </p:sp>
      <p:sp>
        <p:nvSpPr>
          <p:cNvPr id="4" name="Espace réservé du numéro de diapositive 3"/>
          <p:cNvSpPr>
            <a:spLocks noGrp="1"/>
          </p:cNvSpPr>
          <p:nvPr>
            <p:ph type="sldNum" sz="quarter" idx="12"/>
          </p:nvPr>
        </p:nvSpPr>
        <p:spPr/>
        <p:txBody>
          <a:bodyPr/>
          <a:lstStyle/>
          <a:p>
            <a:fld id="{EBF7AA06-3338-4A3B-83A9-E9E16359006E}" type="slidenum">
              <a:rPr lang="fr-FR" smtClean="0"/>
              <a:t>‹N°›</a:t>
            </a:fld>
            <a:endParaRPr lang="fr-FR"/>
          </a:p>
        </p:txBody>
      </p:sp>
    </p:spTree>
    <p:extLst>
      <p:ext uri="{BB962C8B-B14F-4D97-AF65-F5344CB8AC3E}">
        <p14:creationId xmlns:p14="http://schemas.microsoft.com/office/powerpoint/2010/main" val="3395963576"/>
      </p:ext>
    </p:extLst>
  </p:cSld>
  <p:clrMapOvr>
    <a:masterClrMapping/>
  </p:clrMapOvr>
  <mc:AlternateContent xmlns:mc="http://schemas.openxmlformats.org/markup-compatibility/2006">
    <mc:Choice xmlns:p14="http://schemas.microsoft.com/office/powerpoint/2010/main" Requires="p14">
      <p:transition spd="slow" p14:dur="6500" advTm="13000">
        <p:wedge/>
      </p:transition>
    </mc:Choice>
    <mc:Fallback>
      <p:transition spd="slow" advTm="13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CDCEB0F0-B96C-4644-8FED-A2ABDE136F53}" type="datetime1">
              <a:rPr lang="fr-FR" smtClean="0"/>
              <a:t>15/09/2020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EBF7AA06-3338-4A3B-83A9-E9E16359006E}" type="slidenum">
              <a:rPr lang="fr-FR" smtClean="0"/>
              <a:t>‹N°›</a:t>
            </a:fld>
            <a:endParaRPr lang="fr-FR"/>
          </a:p>
        </p:txBody>
      </p:sp>
    </p:spTree>
    <p:extLst>
      <p:ext uri="{BB962C8B-B14F-4D97-AF65-F5344CB8AC3E}">
        <p14:creationId xmlns:p14="http://schemas.microsoft.com/office/powerpoint/2010/main" val="2062605575"/>
      </p:ext>
    </p:extLst>
  </p:cSld>
  <p:clrMapOvr>
    <a:masterClrMapping/>
  </p:clrMapOvr>
  <mc:AlternateContent xmlns:mc="http://schemas.openxmlformats.org/markup-compatibility/2006">
    <mc:Choice xmlns:p14="http://schemas.microsoft.com/office/powerpoint/2010/main" Requires="p14">
      <p:transition spd="slow" p14:dur="6500" advTm="13000">
        <p:wedge/>
      </p:transition>
    </mc:Choice>
    <mc:Fallback>
      <p:transition spd="slow" advTm="13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79D73BE7-5B18-4DEA-9D1C-6E3C177B6C63}" type="datetime1">
              <a:rPr lang="fr-FR" smtClean="0"/>
              <a:t>15/09/2020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EBF7AA06-3338-4A3B-83A9-E9E16359006E}" type="slidenum">
              <a:rPr lang="fr-FR" smtClean="0"/>
              <a:t>‹N°›</a:t>
            </a:fld>
            <a:endParaRPr lang="fr-FR"/>
          </a:p>
        </p:txBody>
      </p:sp>
    </p:spTree>
    <p:extLst>
      <p:ext uri="{BB962C8B-B14F-4D97-AF65-F5344CB8AC3E}">
        <p14:creationId xmlns:p14="http://schemas.microsoft.com/office/powerpoint/2010/main" val="592257837"/>
      </p:ext>
    </p:extLst>
  </p:cSld>
  <p:clrMapOvr>
    <a:masterClrMapping/>
  </p:clrMapOvr>
  <mc:AlternateContent xmlns:mc="http://schemas.openxmlformats.org/markup-compatibility/2006">
    <mc:Choice xmlns:p14="http://schemas.microsoft.com/office/powerpoint/2010/main" Requires="p14">
      <p:transition spd="slow" p14:dur="6500" advTm="13000">
        <p:wedge/>
      </p:transition>
    </mc:Choice>
    <mc:Fallback>
      <p:transition spd="slow" advTm="13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C7A2B2A2-5443-4326-843C-50BBFF07EC05}" type="datetime1">
              <a:rPr lang="fr-FR" smtClean="0"/>
              <a:t>15/09/2020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EBF7AA06-3338-4A3B-83A9-E9E16359006E}" type="slidenum">
              <a:rPr lang="fr-FR" smtClean="0"/>
              <a:t>‹N°›</a:t>
            </a:fld>
            <a:endParaRPr lang="fr-FR"/>
          </a:p>
        </p:txBody>
      </p:sp>
    </p:spTree>
    <p:extLst>
      <p:ext uri="{BB962C8B-B14F-4D97-AF65-F5344CB8AC3E}">
        <p14:creationId xmlns:p14="http://schemas.microsoft.com/office/powerpoint/2010/main" val="628062324"/>
      </p:ext>
    </p:extLst>
  </p:cSld>
  <p:clrMapOvr>
    <a:masterClrMapping/>
  </p:clrMapOvr>
  <mc:AlternateContent xmlns:mc="http://schemas.openxmlformats.org/markup-compatibility/2006">
    <mc:Choice xmlns:p14="http://schemas.microsoft.com/office/powerpoint/2010/main" Requires="p14">
      <p:transition spd="slow" p14:dur="6500" advTm="13000">
        <p:wedge/>
      </p:transition>
    </mc:Choice>
    <mc:Fallback>
      <p:transition spd="slow" advTm="13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B143E9A-6EF9-4F9A-A439-CA85773320A1}" type="datetime1">
              <a:rPr lang="fr-FR" smtClean="0"/>
              <a:t>15/09/2020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EBF7AA06-3338-4A3B-83A9-E9E16359006E}" type="slidenum">
              <a:rPr lang="fr-FR" smtClean="0"/>
              <a:t>‹N°›</a:t>
            </a:fld>
            <a:endParaRPr lang="fr-FR"/>
          </a:p>
        </p:txBody>
      </p:sp>
    </p:spTree>
    <p:extLst>
      <p:ext uri="{BB962C8B-B14F-4D97-AF65-F5344CB8AC3E}">
        <p14:creationId xmlns:p14="http://schemas.microsoft.com/office/powerpoint/2010/main" val="1596121985"/>
      </p:ext>
    </p:extLst>
  </p:cSld>
  <p:clrMapOvr>
    <a:masterClrMapping/>
  </p:clrMapOvr>
  <mc:AlternateContent xmlns:mc="http://schemas.openxmlformats.org/markup-compatibility/2006">
    <mc:Choice xmlns:p14="http://schemas.microsoft.com/office/powerpoint/2010/main" Requires="p14">
      <p:transition spd="slow" p14:dur="6500" advTm="13000">
        <p:wedge/>
      </p:transition>
    </mc:Choice>
    <mc:Fallback>
      <p:transition spd="slow" advTm="13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93000">
              <a:schemeClr val="accent1">
                <a:lumMod val="5000"/>
                <a:lumOff val="95000"/>
              </a:schemeClr>
            </a:gs>
            <a:gs pos="56000">
              <a:schemeClr val="accent4">
                <a:lumMod val="75000"/>
              </a:schemeClr>
            </a:gs>
            <a:gs pos="73000">
              <a:schemeClr val="accent4">
                <a:lumMod val="75000"/>
              </a:schemeClr>
            </a:gs>
            <a:gs pos="16000">
              <a:schemeClr val="accent4">
                <a:lumMod val="60000"/>
                <a:lumOff val="4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6FA101E-0819-4856-B010-634334E22CD9}" type="datetime1">
              <a:rPr lang="fr-FR" smtClean="0"/>
              <a:t>15/09/2020</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2020</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BF7AA06-3338-4A3B-83A9-E9E16359006E}" type="slidenum">
              <a:rPr lang="fr-FR" smtClean="0"/>
              <a:t>‹N°›</a:t>
            </a:fld>
            <a:endParaRPr lang="fr-FR"/>
          </a:p>
        </p:txBody>
      </p:sp>
    </p:spTree>
    <p:extLst>
      <p:ext uri="{BB962C8B-B14F-4D97-AF65-F5344CB8AC3E}">
        <p14:creationId xmlns:p14="http://schemas.microsoft.com/office/powerpoint/2010/main" val="244869893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6500" advTm="13000">
        <p:wedge/>
      </p:transition>
    </mc:Choice>
    <mc:Fallback>
      <p:transition spd="slow" advTm="13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67657" y="653143"/>
            <a:ext cx="10856686" cy="5558971"/>
          </a:xfrm>
          <a:prstGeom prst="roundRect">
            <a:avLst/>
          </a:prstGeom>
          <a:noFill/>
          <a:ln w="952500">
            <a:gradFill flip="none" rotWithShape="1">
              <a:gsLst>
                <a:gs pos="0">
                  <a:schemeClr val="accent1">
                    <a:lumMod val="5000"/>
                    <a:lumOff val="95000"/>
                  </a:schemeClr>
                </a:gs>
                <a:gs pos="16000">
                  <a:srgbClr val="FFC000"/>
                </a:gs>
                <a:gs pos="85000">
                  <a:srgbClr val="FEC412"/>
                </a:gs>
                <a:gs pos="91000">
                  <a:schemeClr val="accent6">
                    <a:lumMod val="60000"/>
                    <a:lumOff val="40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67657" y="6100763"/>
            <a:ext cx="2743200" cy="365125"/>
          </a:xfrm>
        </p:spPr>
        <p:txBody>
          <a:bodyPr/>
          <a:lstStyle/>
          <a:p>
            <a:fld id="{A51DB306-D910-4C08-848E-3EE0BD73FF7C}" type="datetime1">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15/09/2020</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6115277"/>
            <a:ext cx="4114800" cy="365125"/>
          </a:xfrm>
        </p:spPr>
        <p:txBody>
          <a:bodyPr/>
          <a:lstStyle/>
          <a:p>
            <a:r>
              <a:rPr lang="fr-FR" sz="2000" b="1" dirty="0" smtClean="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rPr>
              <a:t>PPS   Lande   2020</a:t>
            </a:r>
            <a:endParaRPr lang="fr-FR" sz="2000" b="1" dirty="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668658" y="6029551"/>
            <a:ext cx="2743200" cy="365125"/>
          </a:xfrm>
        </p:spPr>
        <p:txBody>
          <a:bodyPr/>
          <a:lstStyle/>
          <a:p>
            <a:fld id="{EBF7AA06-3338-4A3B-83A9-E9E16359006E}" type="slidenum">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1</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pic>
        <p:nvPicPr>
          <p:cNvPr id="9" name="Image 8"/>
          <p:cNvPicPr>
            <a:picLocks noChangeAspect="1"/>
          </p:cNvPicPr>
          <p:nvPr/>
        </p:nvPicPr>
        <p:blipFill rotWithShape="1">
          <a:blip r:embed="rId4" cstate="email">
            <a:extLst>
              <a:ext uri="{28A0092B-C50C-407E-A947-70E740481C1C}">
                <a14:useLocalDpi xmlns:a14="http://schemas.microsoft.com/office/drawing/2010/main"/>
              </a:ext>
            </a:extLst>
          </a:blip>
          <a:srcRect t="-145"/>
          <a:stretch/>
        </p:blipFill>
        <p:spPr>
          <a:xfrm>
            <a:off x="1190171" y="1103086"/>
            <a:ext cx="9840686" cy="4640358"/>
          </a:xfrm>
          <a:prstGeom prst="rect">
            <a:avLst/>
          </a:prstGeom>
          <a:effectLst>
            <a:softEdge rad="127000"/>
          </a:effectLst>
        </p:spPr>
      </p:pic>
      <p:sp>
        <p:nvSpPr>
          <p:cNvPr id="8" name="Rectangle 7"/>
          <p:cNvSpPr/>
          <p:nvPr/>
        </p:nvSpPr>
        <p:spPr>
          <a:xfrm>
            <a:off x="1852777" y="1304314"/>
            <a:ext cx="8515473" cy="1323439"/>
          </a:xfrm>
          <a:prstGeom prst="rect">
            <a:avLst/>
          </a:prstGeom>
        </p:spPr>
        <p:txBody>
          <a:bodyPr wrap="none">
            <a:spAutoFit/>
          </a:bodyPr>
          <a:lstStyle/>
          <a:p>
            <a:r>
              <a:rPr lang="fr-FR" sz="4000" b="1" dirty="0" smtClean="0">
                <a:ln>
                  <a:solidFill>
                    <a:sysClr val="windowText" lastClr="000000"/>
                  </a:solidFill>
                </a:ln>
                <a:solidFill>
                  <a:schemeClr val="accent2">
                    <a:lumMod val="75000"/>
                  </a:schemeClr>
                </a:solidFill>
                <a:effectLst>
                  <a:glow rad="228600">
                    <a:schemeClr val="accent4">
                      <a:satMod val="175000"/>
                      <a:alpha val="40000"/>
                    </a:schemeClr>
                  </a:glow>
                </a:effectLst>
                <a:latin typeface="Magneto" panose="04030805050802020D02" pitchFamily="82" charset="0"/>
              </a:rPr>
              <a:t>Gordes : un Must du Luberon</a:t>
            </a:r>
          </a:p>
          <a:p>
            <a:r>
              <a:rPr lang="fr-FR" sz="4000" b="1" dirty="0">
                <a:ln>
                  <a:solidFill>
                    <a:sysClr val="windowText" lastClr="000000"/>
                  </a:solidFill>
                </a:ln>
                <a:solidFill>
                  <a:schemeClr val="accent2">
                    <a:lumMod val="75000"/>
                  </a:schemeClr>
                </a:solidFill>
                <a:effectLst>
                  <a:glow rad="228600">
                    <a:schemeClr val="accent4">
                      <a:satMod val="175000"/>
                      <a:alpha val="40000"/>
                    </a:schemeClr>
                  </a:glow>
                </a:effectLst>
                <a:latin typeface="Magneto" panose="04030805050802020D02" pitchFamily="82" charset="0"/>
              </a:rPr>
              <a:t> </a:t>
            </a:r>
            <a:r>
              <a:rPr lang="fr-FR" sz="4000" b="1" dirty="0" smtClean="0">
                <a:ln>
                  <a:solidFill>
                    <a:sysClr val="windowText" lastClr="000000"/>
                  </a:solidFill>
                </a:ln>
                <a:solidFill>
                  <a:schemeClr val="accent2">
                    <a:lumMod val="75000"/>
                  </a:schemeClr>
                </a:solidFill>
                <a:effectLst>
                  <a:glow rad="228600">
                    <a:schemeClr val="accent4">
                      <a:satMod val="175000"/>
                      <a:alpha val="40000"/>
                    </a:schemeClr>
                  </a:glow>
                </a:effectLst>
                <a:latin typeface="Magneto" panose="04030805050802020D02" pitchFamily="82" charset="0"/>
              </a:rPr>
              <a:t>            Vaucluse </a:t>
            </a:r>
            <a:r>
              <a:rPr lang="fr-FR" sz="4000" b="1" dirty="0" smtClean="0">
                <a:ln>
                  <a:solidFill>
                    <a:sysClr val="windowText" lastClr="000000"/>
                  </a:solidFill>
                </a:ln>
                <a:solidFill>
                  <a:schemeClr val="accent2">
                    <a:lumMod val="75000"/>
                  </a:schemeClr>
                </a:solidFill>
                <a:effectLst>
                  <a:glow rad="228600">
                    <a:schemeClr val="accent4">
                      <a:satMod val="175000"/>
                      <a:alpha val="40000"/>
                    </a:schemeClr>
                  </a:glow>
                </a:effectLst>
                <a:latin typeface="Magneto" panose="04030805050802020D02" pitchFamily="82" charset="0"/>
              </a:rPr>
              <a:t>N°5</a:t>
            </a:r>
            <a:endParaRPr lang="fr-FR" sz="4000" b="1" dirty="0">
              <a:ln>
                <a:solidFill>
                  <a:sysClr val="windowText" lastClr="000000"/>
                </a:solidFill>
              </a:ln>
              <a:solidFill>
                <a:schemeClr val="accent2">
                  <a:lumMod val="75000"/>
                </a:schemeClr>
              </a:solidFill>
              <a:effectLst>
                <a:glow rad="228600">
                  <a:schemeClr val="accent4">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904048079"/>
      </p:ext>
    </p:extLst>
  </p:cSld>
  <p:clrMapOvr>
    <a:masterClrMapping/>
  </p:clrMapOvr>
  <mc:AlternateContent xmlns:mc="http://schemas.openxmlformats.org/markup-compatibility/2006">
    <mc:Choice xmlns:p14="http://schemas.microsoft.com/office/powerpoint/2010/main" Requires="p14">
      <p:transition spd="slow" p14:dur="6500" advTm="13000">
        <p:wedge/>
        <p:sndAc>
          <p:stSnd loop="1">
            <p:snd r:embed="rId3" name="audio15.wav"/>
          </p:stSnd>
        </p:sndAc>
      </p:transition>
    </mc:Choice>
    <mc:Fallback>
      <p:transition spd="slow" advTm="13000">
        <p:wedge/>
        <p:sndAc>
          <p:stSnd loop="1">
            <p:snd r:embed="rId3" name="audio15.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2000"/>
                                        <p:tgtEl>
                                          <p:spTgt spid="9"/>
                                        </p:tgtEl>
                                      </p:cBhvr>
                                    </p:animEffect>
                                    <p:anim calcmode="lin" valueType="num">
                                      <p:cBhvr>
                                        <p:cTn id="16" dur="2000" fill="hold"/>
                                        <p:tgtEl>
                                          <p:spTgt spid="9"/>
                                        </p:tgtEl>
                                        <p:attrNameLst>
                                          <p:attrName>ppt_w</p:attrName>
                                        </p:attrNameLst>
                                      </p:cBhvr>
                                      <p:tavLst>
                                        <p:tav tm="0" fmla="#ppt_w*sin(2.5*pi*$)">
                                          <p:val>
                                            <p:fltVal val="0"/>
                                          </p:val>
                                        </p:tav>
                                        <p:tav tm="100000">
                                          <p:val>
                                            <p:fltVal val="1"/>
                                          </p:val>
                                        </p:tav>
                                      </p:tavLst>
                                    </p:anim>
                                    <p:anim calcmode="lin" valueType="num">
                                      <p:cBhvr>
                                        <p:cTn id="17" dur="2000" fill="hold"/>
                                        <p:tgtEl>
                                          <p:spTgt spid="9"/>
                                        </p:tgtEl>
                                        <p:attrNameLst>
                                          <p:attrName>ppt_h</p:attrName>
                                        </p:attrNameLst>
                                      </p:cBhvr>
                                      <p:tavLst>
                                        <p:tav tm="0">
                                          <p:val>
                                            <p:strVal val="#ppt_h"/>
                                          </p:val>
                                        </p:tav>
                                        <p:tav tm="100000">
                                          <p:val>
                                            <p:strVal val="#ppt_h"/>
                                          </p:val>
                                        </p:tav>
                                      </p:tavLst>
                                    </p:anim>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8">
                                            <p:txEl>
                                              <p:pRg st="0" end="0"/>
                                            </p:txEl>
                                          </p:spTgt>
                                        </p:tgtEl>
                                        <p:attrNameLst>
                                          <p:attrName>style.visibility</p:attrName>
                                        </p:attrNameLst>
                                      </p:cBhvr>
                                      <p:to>
                                        <p:strVal val="visible"/>
                                      </p:to>
                                    </p:set>
                                    <p:anim by="(-#ppt_w*2)" calcmode="lin" valueType="num">
                                      <p:cBhvr rctx="PPT">
                                        <p:cTn id="22" dur="500" autoRev="1" fill="hold">
                                          <p:stCondLst>
                                            <p:cond delay="0"/>
                                          </p:stCondLst>
                                        </p:cTn>
                                        <p:tgtEl>
                                          <p:spTgt spid="8">
                                            <p:txEl>
                                              <p:pRg st="0" end="0"/>
                                            </p:txEl>
                                          </p:spTgt>
                                        </p:tgtEl>
                                        <p:attrNameLst>
                                          <p:attrName>ppt_w</p:attrName>
                                        </p:attrNameLst>
                                      </p:cBhvr>
                                    </p:anim>
                                    <p:anim by="(#ppt_w*0.50)" calcmode="lin" valueType="num">
                                      <p:cBhvr>
                                        <p:cTn id="23" dur="500" decel="50000" autoRev="1" fill="hold">
                                          <p:stCondLst>
                                            <p:cond delay="0"/>
                                          </p:stCondLst>
                                        </p:cTn>
                                        <p:tgtEl>
                                          <p:spTgt spid="8">
                                            <p:txEl>
                                              <p:pRg st="0" end="0"/>
                                            </p:txEl>
                                          </p:spTgt>
                                        </p:tgtEl>
                                        <p:attrNameLst>
                                          <p:attrName>ppt_x</p:attrName>
                                        </p:attrNameLst>
                                      </p:cBhvr>
                                    </p:anim>
                                    <p:anim from="(-#ppt_h/2)" to="(#ppt_y)" calcmode="lin" valueType="num">
                                      <p:cBhvr>
                                        <p:cTn id="24" dur="1000" fill="hold">
                                          <p:stCondLst>
                                            <p:cond delay="0"/>
                                          </p:stCondLst>
                                        </p:cTn>
                                        <p:tgtEl>
                                          <p:spTgt spid="8">
                                            <p:txEl>
                                              <p:pRg st="0" end="0"/>
                                            </p:txEl>
                                          </p:spTgt>
                                        </p:tgtEl>
                                        <p:attrNameLst>
                                          <p:attrName>ppt_y</p:attrName>
                                        </p:attrNameLst>
                                      </p:cBhvr>
                                    </p:anim>
                                    <p:animRot by="21600000">
                                      <p:cBhvr>
                                        <p:cTn id="25" dur="1000" fill="hold">
                                          <p:stCondLst>
                                            <p:cond delay="0"/>
                                          </p:stCondLst>
                                        </p:cTn>
                                        <p:tgtEl>
                                          <p:spTgt spid="8">
                                            <p:txEl>
                                              <p:pRg st="0" end="0"/>
                                            </p:txEl>
                                          </p:spTgt>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nodeType="clickEffect">
                                  <p:stCondLst>
                                    <p:cond delay="0"/>
                                  </p:stCondLst>
                                  <p:iterate type="lt">
                                    <p:tmPct val="10000"/>
                                  </p:iterate>
                                  <p:childTnLst>
                                    <p:set>
                                      <p:cBhvr>
                                        <p:cTn id="29" dur="1" fill="hold">
                                          <p:stCondLst>
                                            <p:cond delay="0"/>
                                          </p:stCondLst>
                                        </p:cTn>
                                        <p:tgtEl>
                                          <p:spTgt spid="8">
                                            <p:txEl>
                                              <p:pRg st="1" end="1"/>
                                            </p:txEl>
                                          </p:spTgt>
                                        </p:tgtEl>
                                        <p:attrNameLst>
                                          <p:attrName>style.visibility</p:attrName>
                                        </p:attrNameLst>
                                      </p:cBhvr>
                                      <p:to>
                                        <p:strVal val="visible"/>
                                      </p:to>
                                    </p:set>
                                    <p:anim by="(-#ppt_w*2)" calcmode="lin" valueType="num">
                                      <p:cBhvr rctx="PPT">
                                        <p:cTn id="30" dur="500" autoRev="1" fill="hold">
                                          <p:stCondLst>
                                            <p:cond delay="0"/>
                                          </p:stCondLst>
                                        </p:cTn>
                                        <p:tgtEl>
                                          <p:spTgt spid="8">
                                            <p:txEl>
                                              <p:pRg st="1" end="1"/>
                                            </p:txEl>
                                          </p:spTgt>
                                        </p:tgtEl>
                                        <p:attrNameLst>
                                          <p:attrName>ppt_w</p:attrName>
                                        </p:attrNameLst>
                                      </p:cBhvr>
                                    </p:anim>
                                    <p:anim by="(#ppt_w*0.50)" calcmode="lin" valueType="num">
                                      <p:cBhvr>
                                        <p:cTn id="31" dur="500" decel="50000" autoRev="1" fill="hold">
                                          <p:stCondLst>
                                            <p:cond delay="0"/>
                                          </p:stCondLst>
                                        </p:cTn>
                                        <p:tgtEl>
                                          <p:spTgt spid="8">
                                            <p:txEl>
                                              <p:pRg st="1" end="1"/>
                                            </p:txEl>
                                          </p:spTgt>
                                        </p:tgtEl>
                                        <p:attrNameLst>
                                          <p:attrName>ppt_x</p:attrName>
                                        </p:attrNameLst>
                                      </p:cBhvr>
                                    </p:anim>
                                    <p:anim from="(-#ppt_h/2)" to="(#ppt_y)" calcmode="lin" valueType="num">
                                      <p:cBhvr>
                                        <p:cTn id="32" dur="1000" fill="hold">
                                          <p:stCondLst>
                                            <p:cond delay="0"/>
                                          </p:stCondLst>
                                        </p:cTn>
                                        <p:tgtEl>
                                          <p:spTgt spid="8">
                                            <p:txEl>
                                              <p:pRg st="1" end="1"/>
                                            </p:txEl>
                                          </p:spTgt>
                                        </p:tgtEl>
                                        <p:attrNameLst>
                                          <p:attrName>ppt_y</p:attrName>
                                        </p:attrNameLst>
                                      </p:cBhvr>
                                    </p:anim>
                                    <p:animRot by="21600000">
                                      <p:cBhvr>
                                        <p:cTn id="33" dur="1000" fill="hold">
                                          <p:stCondLst>
                                            <p:cond delay="0"/>
                                          </p:stCondLst>
                                        </p:cTn>
                                        <p:tgtEl>
                                          <p:spTgt spid="8">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67657" y="653143"/>
            <a:ext cx="10856686" cy="5558971"/>
          </a:xfrm>
          <a:prstGeom prst="roundRect">
            <a:avLst/>
          </a:prstGeom>
          <a:noFill/>
          <a:ln w="952500">
            <a:gradFill flip="none" rotWithShape="1">
              <a:gsLst>
                <a:gs pos="0">
                  <a:schemeClr val="accent1">
                    <a:lumMod val="5000"/>
                    <a:lumOff val="95000"/>
                  </a:schemeClr>
                </a:gs>
                <a:gs pos="16000">
                  <a:srgbClr val="FFC000"/>
                </a:gs>
                <a:gs pos="85000">
                  <a:srgbClr val="FEC412"/>
                </a:gs>
                <a:gs pos="91000">
                  <a:schemeClr val="accent6">
                    <a:lumMod val="60000"/>
                    <a:lumOff val="40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67657" y="6100763"/>
            <a:ext cx="2743200" cy="365125"/>
          </a:xfrm>
        </p:spPr>
        <p:txBody>
          <a:bodyPr/>
          <a:lstStyle/>
          <a:p>
            <a:fld id="{A51DB306-D910-4C08-848E-3EE0BD73FF7C}" type="datetime1">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15/09/2020</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6115277"/>
            <a:ext cx="4114800" cy="365125"/>
          </a:xfrm>
        </p:spPr>
        <p:txBody>
          <a:bodyPr/>
          <a:lstStyle/>
          <a:p>
            <a:r>
              <a:rPr lang="fr-FR" sz="2000" b="1" dirty="0" smtClean="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rPr>
              <a:t>PPS   Lande   2020</a:t>
            </a:r>
            <a:endParaRPr lang="fr-FR" sz="2000" b="1" dirty="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668658" y="6029551"/>
            <a:ext cx="2743200" cy="365125"/>
          </a:xfrm>
        </p:spPr>
        <p:txBody>
          <a:bodyPr/>
          <a:lstStyle/>
          <a:p>
            <a:fld id="{EBF7AA06-3338-4A3B-83A9-E9E16359006E}" type="slidenum">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2</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sp>
        <p:nvSpPr>
          <p:cNvPr id="2" name="Rectangle 1"/>
          <p:cNvSpPr/>
          <p:nvPr/>
        </p:nvSpPr>
        <p:spPr>
          <a:xfrm>
            <a:off x="1313543" y="1351508"/>
            <a:ext cx="9564914" cy="4154984"/>
          </a:xfrm>
          <a:prstGeom prst="rect">
            <a:avLst/>
          </a:prstGeom>
        </p:spPr>
        <p:txBody>
          <a:bodyPr wrap="square">
            <a:spAutoFit/>
          </a:bodyPr>
          <a:lstStyle/>
          <a:p>
            <a:r>
              <a:rPr lang="fr-FR" sz="2400" b="1" dirty="0" smtClean="0">
                <a:solidFill>
                  <a:schemeClr val="accent3">
                    <a:lumMod val="60000"/>
                    <a:lumOff val="40000"/>
                  </a:schemeClr>
                </a:solidFill>
                <a:effectLst>
                  <a:glow rad="228600">
                    <a:schemeClr val="accent5">
                      <a:satMod val="175000"/>
                      <a:alpha val="40000"/>
                    </a:schemeClr>
                  </a:glow>
                </a:effectLst>
                <a:latin typeface="Magneto" panose="04030805050802020D02" pitchFamily="82" charset="0"/>
              </a:rPr>
              <a:t>A 38 km d'Avignon, dressé au bord du plateau du Vaucluse, Gordes compte parmi les villages ... Sans aucun doute Gordes est un des must du </a:t>
            </a:r>
            <a:r>
              <a:rPr lang="fr-FR" sz="2400" b="1" dirty="0" err="1" smtClean="0">
                <a:solidFill>
                  <a:schemeClr val="accent3">
                    <a:lumMod val="60000"/>
                    <a:lumOff val="40000"/>
                  </a:schemeClr>
                </a:solidFill>
                <a:effectLst>
                  <a:glow rad="228600">
                    <a:schemeClr val="accent5">
                      <a:satMod val="175000"/>
                      <a:alpha val="40000"/>
                    </a:schemeClr>
                  </a:glow>
                </a:effectLst>
                <a:latin typeface="Magneto" panose="04030805050802020D02" pitchFamily="82" charset="0"/>
              </a:rPr>
              <a:t>Luberon.MUST</a:t>
            </a:r>
            <a:r>
              <a:rPr lang="fr-FR" sz="2400" b="1" dirty="0" smtClean="0">
                <a:solidFill>
                  <a:schemeClr val="accent3">
                    <a:lumMod val="60000"/>
                    <a:lumOff val="40000"/>
                  </a:schemeClr>
                </a:solidFill>
                <a:effectLst>
                  <a:glow rad="228600">
                    <a:schemeClr val="accent5">
                      <a:satMod val="175000"/>
                      <a:alpha val="40000"/>
                    </a:schemeClr>
                  </a:glow>
                </a:effectLst>
                <a:latin typeface="Magneto" panose="04030805050802020D02" pitchFamily="82" charset="0"/>
              </a:rPr>
              <a:t> IN PROVENCE c'est aussi un réseau amical de collectionneurs, de spécialistes, de confrères et surtout d'artistes émergents ou confirmés qui nous permettent d'être un relais pour les plus connus mais aussi un tremplin pour les nouveaux créateurs.</a:t>
            </a:r>
          </a:p>
          <a:p>
            <a:r>
              <a:rPr lang="fr-FR" sz="2400" b="1" dirty="0" smtClean="0">
                <a:solidFill>
                  <a:schemeClr val="accent3">
                    <a:lumMod val="60000"/>
                    <a:lumOff val="40000"/>
                  </a:schemeClr>
                </a:solidFill>
                <a:effectLst>
                  <a:glow rad="228600">
                    <a:schemeClr val="accent5">
                      <a:satMod val="175000"/>
                      <a:alpha val="40000"/>
                    </a:schemeClr>
                  </a:glow>
                </a:effectLst>
                <a:latin typeface="Magneto" panose="04030805050802020D02" pitchFamily="82" charset="0"/>
              </a:rPr>
              <a:t>Un accueil chaleureux, des conseils professionnels et un choix d’œuvres contemporaines vous seront proposé dans la plus grande simplicité. Au-delà du "plaisir des yeux"</a:t>
            </a:r>
            <a:endParaRPr lang="fr-FR" sz="2400" b="1" dirty="0">
              <a:solidFill>
                <a:schemeClr val="accent3">
                  <a:lumMod val="60000"/>
                  <a:lumOff val="40000"/>
                </a:schemeClr>
              </a:solidFill>
              <a:effectLst>
                <a:glow rad="228600">
                  <a:schemeClr val="accent5">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4074819339"/>
      </p:ext>
    </p:extLst>
  </p:cSld>
  <p:clrMapOvr>
    <a:masterClrMapping/>
  </p:clrMapOvr>
  <mc:AlternateContent xmlns:mc="http://schemas.openxmlformats.org/markup-compatibility/2006">
    <mc:Choice xmlns:p14="http://schemas.microsoft.com/office/powerpoint/2010/main" Requires="p14">
      <p:transition spd="slow" p14:dur="65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1" end="1"/>
                                            </p:txEl>
                                          </p:spTgt>
                                        </p:tgtEl>
                                        <p:attrNameLst>
                                          <p:attrName>ppt_w</p:attrName>
                                        </p:attrNameLst>
                                      </p:cBhvr>
                                    </p:anim>
                                    <p:anim by="(#ppt_w*0.50)" calcmode="lin" valueType="num">
                                      <p:cBhvr>
                                        <p:cTn id="24" dur="500" decel="50000" autoRev="1" fill="hold">
                                          <p:stCondLst>
                                            <p:cond delay="0"/>
                                          </p:stCondLst>
                                        </p:cTn>
                                        <p:tgtEl>
                                          <p:spTgt spid="2">
                                            <p:txEl>
                                              <p:pRg st="1" end="1"/>
                                            </p:txEl>
                                          </p:spTgt>
                                        </p:tgtEl>
                                        <p:attrNameLst>
                                          <p:attrName>ppt_x</p:attrName>
                                        </p:attrNameLst>
                                      </p:cBhvr>
                                    </p:anim>
                                    <p:anim from="(-#ppt_h/2)" to="(#ppt_y)" calcmode="lin" valueType="num">
                                      <p:cBhvr>
                                        <p:cTn id="25" dur="1000" fill="hold">
                                          <p:stCondLst>
                                            <p:cond delay="0"/>
                                          </p:stCondLst>
                                        </p:cTn>
                                        <p:tgtEl>
                                          <p:spTgt spid="2">
                                            <p:txEl>
                                              <p:pRg st="1" end="1"/>
                                            </p:txEl>
                                          </p:spTgt>
                                        </p:tgtEl>
                                        <p:attrNameLst>
                                          <p:attrName>ppt_y</p:attrName>
                                        </p:attrNameLst>
                                      </p:cBhvr>
                                    </p:anim>
                                    <p:animRot by="21600000">
                                      <p:cBhvr>
                                        <p:cTn id="26" dur="1000" fill="hold">
                                          <p:stCondLst>
                                            <p:cond delay="0"/>
                                          </p:stCondLst>
                                        </p:cTn>
                                        <p:tgtEl>
                                          <p:spTgt spid="2">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67657" y="653143"/>
            <a:ext cx="10856686" cy="5558971"/>
          </a:xfrm>
          <a:prstGeom prst="roundRect">
            <a:avLst/>
          </a:prstGeom>
          <a:noFill/>
          <a:ln w="952500">
            <a:gradFill flip="none" rotWithShape="1">
              <a:gsLst>
                <a:gs pos="0">
                  <a:schemeClr val="accent1">
                    <a:lumMod val="5000"/>
                    <a:lumOff val="95000"/>
                  </a:schemeClr>
                </a:gs>
                <a:gs pos="16000">
                  <a:srgbClr val="FFC000"/>
                </a:gs>
                <a:gs pos="85000">
                  <a:srgbClr val="FEC412"/>
                </a:gs>
                <a:gs pos="91000">
                  <a:schemeClr val="accent6">
                    <a:lumMod val="60000"/>
                    <a:lumOff val="40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67657" y="6100763"/>
            <a:ext cx="2743200" cy="365125"/>
          </a:xfrm>
        </p:spPr>
        <p:txBody>
          <a:bodyPr/>
          <a:lstStyle/>
          <a:p>
            <a:fld id="{A51DB306-D910-4C08-848E-3EE0BD73FF7C}" type="datetime1">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15/09/2020</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6115277"/>
            <a:ext cx="4114800" cy="365125"/>
          </a:xfrm>
        </p:spPr>
        <p:txBody>
          <a:bodyPr/>
          <a:lstStyle/>
          <a:p>
            <a:r>
              <a:rPr lang="fr-FR" sz="2000" b="1" dirty="0" smtClean="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rPr>
              <a:t>PPS   Lande   2020</a:t>
            </a:r>
            <a:endParaRPr lang="fr-FR" sz="2000" b="1" dirty="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668658" y="6029551"/>
            <a:ext cx="2743200" cy="365125"/>
          </a:xfrm>
        </p:spPr>
        <p:txBody>
          <a:bodyPr/>
          <a:lstStyle/>
          <a:p>
            <a:fld id="{EBF7AA06-3338-4A3B-83A9-E9E16359006E}" type="slidenum">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3</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729753" y="1153717"/>
            <a:ext cx="6669742" cy="4593785"/>
          </a:xfrm>
          <a:prstGeom prst="rect">
            <a:avLst/>
          </a:prstGeom>
          <a:effectLst>
            <a:softEdge rad="127000"/>
          </a:effectLst>
        </p:spPr>
      </p:pic>
    </p:spTree>
    <p:extLst>
      <p:ext uri="{BB962C8B-B14F-4D97-AF65-F5344CB8AC3E}">
        <p14:creationId xmlns:p14="http://schemas.microsoft.com/office/powerpoint/2010/main" val="3738840602"/>
      </p:ext>
    </p:extLst>
  </p:cSld>
  <p:clrMapOvr>
    <a:masterClrMapping/>
  </p:clrMapOvr>
  <mc:AlternateContent xmlns:mc="http://schemas.openxmlformats.org/markup-compatibility/2006">
    <mc:Choice xmlns:p14="http://schemas.microsoft.com/office/powerpoint/2010/main" Requires="p14">
      <p:transition spd="slow" p14:dur="65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67657" y="653143"/>
            <a:ext cx="10856686" cy="5558971"/>
          </a:xfrm>
          <a:prstGeom prst="roundRect">
            <a:avLst/>
          </a:prstGeom>
          <a:noFill/>
          <a:ln w="952500">
            <a:gradFill flip="none" rotWithShape="1">
              <a:gsLst>
                <a:gs pos="0">
                  <a:schemeClr val="accent1">
                    <a:lumMod val="5000"/>
                    <a:lumOff val="95000"/>
                  </a:schemeClr>
                </a:gs>
                <a:gs pos="16000">
                  <a:srgbClr val="FFC000"/>
                </a:gs>
                <a:gs pos="85000">
                  <a:srgbClr val="FEC412"/>
                </a:gs>
                <a:gs pos="91000">
                  <a:schemeClr val="accent6">
                    <a:lumMod val="60000"/>
                    <a:lumOff val="40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67657" y="6100763"/>
            <a:ext cx="2743200" cy="365125"/>
          </a:xfrm>
        </p:spPr>
        <p:txBody>
          <a:bodyPr/>
          <a:lstStyle/>
          <a:p>
            <a:fld id="{A51DB306-D910-4C08-848E-3EE0BD73FF7C}" type="datetime1">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15/09/2020</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6115277"/>
            <a:ext cx="4114800" cy="365125"/>
          </a:xfrm>
        </p:spPr>
        <p:txBody>
          <a:bodyPr/>
          <a:lstStyle/>
          <a:p>
            <a:r>
              <a:rPr lang="fr-FR" sz="2000" b="1" dirty="0" smtClean="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rPr>
              <a:t>PPS   Lande   2020</a:t>
            </a:r>
            <a:endParaRPr lang="fr-FR" sz="2000" b="1" dirty="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668658" y="6029551"/>
            <a:ext cx="2743200" cy="365125"/>
          </a:xfrm>
        </p:spPr>
        <p:txBody>
          <a:bodyPr/>
          <a:lstStyle/>
          <a:p>
            <a:fld id="{EBF7AA06-3338-4A3B-83A9-E9E16359006E}" type="slidenum">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4</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796988" y="1201231"/>
            <a:ext cx="6521824" cy="4508211"/>
          </a:xfrm>
          <a:prstGeom prst="rect">
            <a:avLst/>
          </a:prstGeom>
          <a:effectLst>
            <a:softEdge rad="127000"/>
          </a:effectLst>
        </p:spPr>
      </p:pic>
    </p:spTree>
    <p:extLst>
      <p:ext uri="{BB962C8B-B14F-4D97-AF65-F5344CB8AC3E}">
        <p14:creationId xmlns:p14="http://schemas.microsoft.com/office/powerpoint/2010/main" val="3903538641"/>
      </p:ext>
    </p:extLst>
  </p:cSld>
  <p:clrMapOvr>
    <a:masterClrMapping/>
  </p:clrMapOvr>
  <mc:AlternateContent xmlns:mc="http://schemas.openxmlformats.org/markup-compatibility/2006">
    <mc:Choice xmlns:p14="http://schemas.microsoft.com/office/powerpoint/2010/main" Requires="p14">
      <p:transition spd="slow" p14:dur="65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67657" y="653143"/>
            <a:ext cx="10856686" cy="5558971"/>
          </a:xfrm>
          <a:prstGeom prst="roundRect">
            <a:avLst/>
          </a:prstGeom>
          <a:noFill/>
          <a:ln w="952500">
            <a:gradFill flip="none" rotWithShape="1">
              <a:gsLst>
                <a:gs pos="0">
                  <a:schemeClr val="accent1">
                    <a:lumMod val="5000"/>
                    <a:lumOff val="95000"/>
                  </a:schemeClr>
                </a:gs>
                <a:gs pos="16000">
                  <a:srgbClr val="FFC000"/>
                </a:gs>
                <a:gs pos="85000">
                  <a:srgbClr val="FEC412"/>
                </a:gs>
                <a:gs pos="91000">
                  <a:schemeClr val="accent6">
                    <a:lumMod val="60000"/>
                    <a:lumOff val="40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67657" y="6100763"/>
            <a:ext cx="2743200" cy="365125"/>
          </a:xfrm>
        </p:spPr>
        <p:txBody>
          <a:bodyPr/>
          <a:lstStyle/>
          <a:p>
            <a:fld id="{A51DB306-D910-4C08-848E-3EE0BD73FF7C}" type="datetime1">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15/09/2020</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6115277"/>
            <a:ext cx="4114800" cy="365125"/>
          </a:xfrm>
        </p:spPr>
        <p:txBody>
          <a:bodyPr/>
          <a:lstStyle/>
          <a:p>
            <a:r>
              <a:rPr lang="fr-FR" sz="2000" b="1" dirty="0" smtClean="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rPr>
              <a:t>PPS   Lande   2020</a:t>
            </a:r>
            <a:endParaRPr lang="fr-FR" sz="2000" b="1" dirty="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668658" y="6029551"/>
            <a:ext cx="2743200" cy="365125"/>
          </a:xfrm>
        </p:spPr>
        <p:txBody>
          <a:bodyPr/>
          <a:lstStyle/>
          <a:p>
            <a:fld id="{EBF7AA06-3338-4A3B-83A9-E9E16359006E}" type="slidenum">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5</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622176" y="1147051"/>
            <a:ext cx="6911789" cy="4587700"/>
          </a:xfrm>
          <a:prstGeom prst="rect">
            <a:avLst/>
          </a:prstGeom>
          <a:effectLst>
            <a:softEdge rad="127000"/>
          </a:effectLst>
        </p:spPr>
      </p:pic>
    </p:spTree>
    <p:extLst>
      <p:ext uri="{BB962C8B-B14F-4D97-AF65-F5344CB8AC3E}">
        <p14:creationId xmlns:p14="http://schemas.microsoft.com/office/powerpoint/2010/main" val="2771236852"/>
      </p:ext>
    </p:extLst>
  </p:cSld>
  <p:clrMapOvr>
    <a:masterClrMapping/>
  </p:clrMapOvr>
  <mc:AlternateContent xmlns:mc="http://schemas.openxmlformats.org/markup-compatibility/2006">
    <mc:Choice xmlns:p14="http://schemas.microsoft.com/office/powerpoint/2010/main" Requires="p14">
      <p:transition spd="slow" p14:dur="65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67657" y="653143"/>
            <a:ext cx="10856686" cy="5558971"/>
          </a:xfrm>
          <a:prstGeom prst="roundRect">
            <a:avLst/>
          </a:prstGeom>
          <a:noFill/>
          <a:ln w="952500">
            <a:gradFill flip="none" rotWithShape="1">
              <a:gsLst>
                <a:gs pos="0">
                  <a:schemeClr val="accent1">
                    <a:lumMod val="5000"/>
                    <a:lumOff val="95000"/>
                  </a:schemeClr>
                </a:gs>
                <a:gs pos="16000">
                  <a:srgbClr val="FFC000"/>
                </a:gs>
                <a:gs pos="85000">
                  <a:srgbClr val="FEC412"/>
                </a:gs>
                <a:gs pos="91000">
                  <a:schemeClr val="accent6">
                    <a:lumMod val="60000"/>
                    <a:lumOff val="40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67657" y="6100763"/>
            <a:ext cx="2743200" cy="365125"/>
          </a:xfrm>
        </p:spPr>
        <p:txBody>
          <a:bodyPr/>
          <a:lstStyle/>
          <a:p>
            <a:fld id="{A51DB306-D910-4C08-848E-3EE0BD73FF7C}" type="datetime1">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15/09/2020</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6115277"/>
            <a:ext cx="4114800" cy="365125"/>
          </a:xfrm>
        </p:spPr>
        <p:txBody>
          <a:bodyPr/>
          <a:lstStyle/>
          <a:p>
            <a:r>
              <a:rPr lang="fr-FR" sz="2000" b="1" dirty="0" smtClean="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rPr>
              <a:t>PPS   Lande   2020</a:t>
            </a:r>
            <a:endParaRPr lang="fr-FR" sz="2000" b="1" dirty="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668658" y="6029551"/>
            <a:ext cx="2743200" cy="365125"/>
          </a:xfrm>
        </p:spPr>
        <p:txBody>
          <a:bodyPr/>
          <a:lstStyle/>
          <a:p>
            <a:fld id="{EBF7AA06-3338-4A3B-83A9-E9E16359006E}" type="slidenum">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6</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649070" y="1195891"/>
            <a:ext cx="6817659" cy="4516699"/>
          </a:xfrm>
          <a:prstGeom prst="rect">
            <a:avLst/>
          </a:prstGeom>
          <a:effectLst>
            <a:softEdge rad="127000"/>
          </a:effectLst>
        </p:spPr>
      </p:pic>
    </p:spTree>
    <p:extLst>
      <p:ext uri="{BB962C8B-B14F-4D97-AF65-F5344CB8AC3E}">
        <p14:creationId xmlns:p14="http://schemas.microsoft.com/office/powerpoint/2010/main" val="254014247"/>
      </p:ext>
    </p:extLst>
  </p:cSld>
  <p:clrMapOvr>
    <a:masterClrMapping/>
  </p:clrMapOvr>
  <mc:AlternateContent xmlns:mc="http://schemas.openxmlformats.org/markup-compatibility/2006">
    <mc:Choice xmlns:p14="http://schemas.microsoft.com/office/powerpoint/2010/main" Requires="p14">
      <p:transition spd="slow" p14:dur="65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67657" y="653143"/>
            <a:ext cx="10856686" cy="5558971"/>
          </a:xfrm>
          <a:prstGeom prst="roundRect">
            <a:avLst/>
          </a:prstGeom>
          <a:noFill/>
          <a:ln w="952500">
            <a:gradFill flip="none" rotWithShape="1">
              <a:gsLst>
                <a:gs pos="0">
                  <a:schemeClr val="accent1">
                    <a:lumMod val="5000"/>
                    <a:lumOff val="95000"/>
                  </a:schemeClr>
                </a:gs>
                <a:gs pos="16000">
                  <a:srgbClr val="FFC000"/>
                </a:gs>
                <a:gs pos="85000">
                  <a:srgbClr val="FEC412"/>
                </a:gs>
                <a:gs pos="91000">
                  <a:schemeClr val="accent6">
                    <a:lumMod val="60000"/>
                    <a:lumOff val="40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67657" y="6100763"/>
            <a:ext cx="2743200" cy="365125"/>
          </a:xfrm>
        </p:spPr>
        <p:txBody>
          <a:bodyPr/>
          <a:lstStyle/>
          <a:p>
            <a:fld id="{A51DB306-D910-4C08-848E-3EE0BD73FF7C}" type="datetime1">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15/09/2020</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6115277"/>
            <a:ext cx="4114800" cy="365125"/>
          </a:xfrm>
        </p:spPr>
        <p:txBody>
          <a:bodyPr/>
          <a:lstStyle/>
          <a:p>
            <a:r>
              <a:rPr lang="fr-FR" sz="2000" b="1" dirty="0" smtClean="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rPr>
              <a:t>PPS   Lande   2020</a:t>
            </a:r>
            <a:endParaRPr lang="fr-FR" sz="2000" b="1" dirty="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668658" y="6029551"/>
            <a:ext cx="2743200" cy="365125"/>
          </a:xfrm>
        </p:spPr>
        <p:txBody>
          <a:bodyPr/>
          <a:lstStyle/>
          <a:p>
            <a:fld id="{EBF7AA06-3338-4A3B-83A9-E9E16359006E}" type="slidenum">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7</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662518" y="1161086"/>
            <a:ext cx="6831106" cy="4559763"/>
          </a:xfrm>
          <a:prstGeom prst="rect">
            <a:avLst/>
          </a:prstGeom>
          <a:effectLst>
            <a:softEdge rad="127000"/>
          </a:effectLst>
        </p:spPr>
      </p:pic>
    </p:spTree>
    <p:extLst>
      <p:ext uri="{BB962C8B-B14F-4D97-AF65-F5344CB8AC3E}">
        <p14:creationId xmlns:p14="http://schemas.microsoft.com/office/powerpoint/2010/main" val="390333532"/>
      </p:ext>
    </p:extLst>
  </p:cSld>
  <p:clrMapOvr>
    <a:masterClrMapping/>
  </p:clrMapOvr>
  <mc:AlternateContent xmlns:mc="http://schemas.openxmlformats.org/markup-compatibility/2006">
    <mc:Choice xmlns:p14="http://schemas.microsoft.com/office/powerpoint/2010/main" Requires="p14">
      <p:transition spd="slow" p14:dur="65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67657" y="653143"/>
            <a:ext cx="10856686" cy="5558971"/>
          </a:xfrm>
          <a:prstGeom prst="roundRect">
            <a:avLst/>
          </a:prstGeom>
          <a:noFill/>
          <a:ln w="952500">
            <a:gradFill flip="none" rotWithShape="1">
              <a:gsLst>
                <a:gs pos="0">
                  <a:schemeClr val="accent1">
                    <a:lumMod val="5000"/>
                    <a:lumOff val="95000"/>
                  </a:schemeClr>
                </a:gs>
                <a:gs pos="16000">
                  <a:srgbClr val="FFC000"/>
                </a:gs>
                <a:gs pos="85000">
                  <a:srgbClr val="FEC412"/>
                </a:gs>
                <a:gs pos="91000">
                  <a:schemeClr val="accent6">
                    <a:lumMod val="60000"/>
                    <a:lumOff val="40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67657" y="6100763"/>
            <a:ext cx="2743200" cy="365125"/>
          </a:xfrm>
        </p:spPr>
        <p:txBody>
          <a:bodyPr/>
          <a:lstStyle/>
          <a:p>
            <a:fld id="{A51DB306-D910-4C08-848E-3EE0BD73FF7C}" type="datetime1">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15/09/2020</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6115277"/>
            <a:ext cx="4114800" cy="365125"/>
          </a:xfrm>
        </p:spPr>
        <p:txBody>
          <a:bodyPr/>
          <a:lstStyle/>
          <a:p>
            <a:r>
              <a:rPr lang="fr-FR" sz="2000" b="1" dirty="0" smtClean="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rPr>
              <a:t>PPS   Lande   2020</a:t>
            </a:r>
            <a:endParaRPr lang="fr-FR" sz="2000" b="1" dirty="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668658" y="6029551"/>
            <a:ext cx="2743200" cy="365125"/>
          </a:xfrm>
        </p:spPr>
        <p:txBody>
          <a:bodyPr/>
          <a:lstStyle/>
          <a:p>
            <a:fld id="{EBF7AA06-3338-4A3B-83A9-E9E16359006E}" type="slidenum">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8</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896035" y="1154311"/>
            <a:ext cx="8256494" cy="4629810"/>
          </a:xfrm>
          <a:prstGeom prst="rect">
            <a:avLst/>
          </a:prstGeom>
          <a:effectLst>
            <a:softEdge rad="127000"/>
          </a:effectLst>
        </p:spPr>
      </p:pic>
    </p:spTree>
    <p:extLst>
      <p:ext uri="{BB962C8B-B14F-4D97-AF65-F5344CB8AC3E}">
        <p14:creationId xmlns:p14="http://schemas.microsoft.com/office/powerpoint/2010/main" val="1221846303"/>
      </p:ext>
    </p:extLst>
  </p:cSld>
  <p:clrMapOvr>
    <a:masterClrMapping/>
  </p:clrMapOvr>
  <mc:AlternateContent xmlns:mc="http://schemas.openxmlformats.org/markup-compatibility/2006">
    <mc:Choice xmlns:p14="http://schemas.microsoft.com/office/powerpoint/2010/main" Requires="p14">
      <p:transition spd="slow" p14:dur="65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67657" y="653143"/>
            <a:ext cx="10856686" cy="5558971"/>
          </a:xfrm>
          <a:prstGeom prst="roundRect">
            <a:avLst/>
          </a:prstGeom>
          <a:noFill/>
          <a:ln w="952500">
            <a:gradFill flip="none" rotWithShape="1">
              <a:gsLst>
                <a:gs pos="0">
                  <a:schemeClr val="accent1">
                    <a:lumMod val="5000"/>
                    <a:lumOff val="95000"/>
                  </a:schemeClr>
                </a:gs>
                <a:gs pos="16000">
                  <a:srgbClr val="FFC000"/>
                </a:gs>
                <a:gs pos="85000">
                  <a:srgbClr val="FEC412"/>
                </a:gs>
                <a:gs pos="91000">
                  <a:schemeClr val="accent6">
                    <a:lumMod val="60000"/>
                    <a:lumOff val="40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67657" y="6100763"/>
            <a:ext cx="2743200" cy="365125"/>
          </a:xfrm>
        </p:spPr>
        <p:txBody>
          <a:bodyPr/>
          <a:lstStyle/>
          <a:p>
            <a:fld id="{A51DB306-D910-4C08-848E-3EE0BD73FF7C}" type="datetime1">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15/09/2020</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6115277"/>
            <a:ext cx="4114800" cy="365125"/>
          </a:xfrm>
        </p:spPr>
        <p:txBody>
          <a:bodyPr/>
          <a:lstStyle/>
          <a:p>
            <a:r>
              <a:rPr lang="fr-FR" sz="2000" b="1" dirty="0" smtClean="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rPr>
              <a:t>PPS   Lande   2020</a:t>
            </a:r>
            <a:endParaRPr lang="fr-FR" sz="2000" b="1" dirty="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668658" y="6029551"/>
            <a:ext cx="2743200" cy="365125"/>
          </a:xfrm>
        </p:spPr>
        <p:txBody>
          <a:bodyPr/>
          <a:lstStyle/>
          <a:p>
            <a:fld id="{EBF7AA06-3338-4A3B-83A9-E9E16359006E}" type="slidenum">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9</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702859" y="1139319"/>
            <a:ext cx="6849386" cy="4621944"/>
          </a:xfrm>
          <a:prstGeom prst="rect">
            <a:avLst/>
          </a:prstGeom>
          <a:effectLst>
            <a:softEdge rad="127000"/>
          </a:effectLst>
        </p:spPr>
      </p:pic>
    </p:spTree>
    <p:extLst>
      <p:ext uri="{BB962C8B-B14F-4D97-AF65-F5344CB8AC3E}">
        <p14:creationId xmlns:p14="http://schemas.microsoft.com/office/powerpoint/2010/main" val="1659929634"/>
      </p:ext>
    </p:extLst>
  </p:cSld>
  <p:clrMapOvr>
    <a:masterClrMapping/>
  </p:clrMapOvr>
  <mc:AlternateContent xmlns:mc="http://schemas.openxmlformats.org/markup-compatibility/2006">
    <mc:Choice xmlns:p14="http://schemas.microsoft.com/office/powerpoint/2010/main" Requires="p14">
      <p:transition spd="slow" p14:dur="65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67657" y="653143"/>
            <a:ext cx="10856686" cy="5558971"/>
          </a:xfrm>
          <a:prstGeom prst="roundRect">
            <a:avLst/>
          </a:prstGeom>
          <a:noFill/>
          <a:ln w="952500">
            <a:gradFill flip="none" rotWithShape="1">
              <a:gsLst>
                <a:gs pos="0">
                  <a:schemeClr val="accent1">
                    <a:lumMod val="5000"/>
                    <a:lumOff val="95000"/>
                  </a:schemeClr>
                </a:gs>
                <a:gs pos="16000">
                  <a:srgbClr val="FFC000"/>
                </a:gs>
                <a:gs pos="85000">
                  <a:srgbClr val="FEC412"/>
                </a:gs>
                <a:gs pos="91000">
                  <a:schemeClr val="accent6">
                    <a:lumMod val="60000"/>
                    <a:lumOff val="40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67657" y="6100763"/>
            <a:ext cx="2743200" cy="365125"/>
          </a:xfrm>
        </p:spPr>
        <p:txBody>
          <a:bodyPr/>
          <a:lstStyle/>
          <a:p>
            <a:fld id="{A51DB306-D910-4C08-848E-3EE0BD73FF7C}" type="datetime1">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15/09/2020</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6115277"/>
            <a:ext cx="4114800" cy="365125"/>
          </a:xfrm>
        </p:spPr>
        <p:txBody>
          <a:bodyPr/>
          <a:lstStyle/>
          <a:p>
            <a:r>
              <a:rPr lang="fr-FR" sz="2000" b="1" dirty="0" smtClean="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rPr>
              <a:t>PPS   Lande   2020</a:t>
            </a:r>
            <a:endParaRPr lang="fr-FR" sz="2000" b="1" dirty="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668658" y="6029551"/>
            <a:ext cx="2743200" cy="365125"/>
          </a:xfrm>
        </p:spPr>
        <p:txBody>
          <a:bodyPr/>
          <a:lstStyle/>
          <a:p>
            <a:fld id="{EBF7AA06-3338-4A3B-83A9-E9E16359006E}" type="slidenum">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10</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l="1" r="294" b="15037"/>
          <a:stretch/>
        </p:blipFill>
        <p:spPr>
          <a:xfrm>
            <a:off x="2027656" y="1119254"/>
            <a:ext cx="8136687" cy="4619491"/>
          </a:xfrm>
          <a:prstGeom prst="rect">
            <a:avLst/>
          </a:prstGeom>
          <a:effectLst>
            <a:softEdge rad="127000"/>
          </a:effectLst>
        </p:spPr>
      </p:pic>
    </p:spTree>
    <p:extLst>
      <p:ext uri="{BB962C8B-B14F-4D97-AF65-F5344CB8AC3E}">
        <p14:creationId xmlns:p14="http://schemas.microsoft.com/office/powerpoint/2010/main" val="2654004127"/>
      </p:ext>
    </p:extLst>
  </p:cSld>
  <p:clrMapOvr>
    <a:masterClrMapping/>
  </p:clrMapOvr>
  <mc:AlternateContent xmlns:mc="http://schemas.openxmlformats.org/markup-compatibility/2006">
    <mc:Choice xmlns:p14="http://schemas.microsoft.com/office/powerpoint/2010/main" Requires="p14">
      <p:transition spd="slow" p14:dur="65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67657" y="653143"/>
            <a:ext cx="10856686" cy="5558971"/>
          </a:xfrm>
          <a:prstGeom prst="roundRect">
            <a:avLst/>
          </a:prstGeom>
          <a:noFill/>
          <a:ln w="952500">
            <a:gradFill flip="none" rotWithShape="1">
              <a:gsLst>
                <a:gs pos="0">
                  <a:schemeClr val="accent1">
                    <a:lumMod val="5000"/>
                    <a:lumOff val="95000"/>
                  </a:schemeClr>
                </a:gs>
                <a:gs pos="16000">
                  <a:srgbClr val="FFC000"/>
                </a:gs>
                <a:gs pos="85000">
                  <a:srgbClr val="FEC412"/>
                </a:gs>
                <a:gs pos="91000">
                  <a:schemeClr val="accent6">
                    <a:lumMod val="60000"/>
                    <a:lumOff val="40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67657" y="6100763"/>
            <a:ext cx="2743200" cy="365125"/>
          </a:xfrm>
        </p:spPr>
        <p:txBody>
          <a:bodyPr/>
          <a:lstStyle/>
          <a:p>
            <a:fld id="{A51DB306-D910-4C08-848E-3EE0BD73FF7C}" type="datetime1">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15/09/2020</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6115277"/>
            <a:ext cx="4114800" cy="365125"/>
          </a:xfrm>
        </p:spPr>
        <p:txBody>
          <a:bodyPr/>
          <a:lstStyle/>
          <a:p>
            <a:r>
              <a:rPr lang="fr-FR" sz="2000" b="1" dirty="0" smtClean="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rPr>
              <a:t>PPS   Lande   2020</a:t>
            </a:r>
            <a:endParaRPr lang="fr-FR" sz="2000" b="1" dirty="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668658" y="6029551"/>
            <a:ext cx="2743200" cy="365125"/>
          </a:xfrm>
        </p:spPr>
        <p:txBody>
          <a:bodyPr/>
          <a:lstStyle/>
          <a:p>
            <a:fld id="{EBF7AA06-3338-4A3B-83A9-E9E16359006E}" type="slidenum">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11</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622175" y="1154953"/>
            <a:ext cx="6884895" cy="4589930"/>
          </a:xfrm>
          <a:prstGeom prst="rect">
            <a:avLst/>
          </a:prstGeom>
          <a:effectLst>
            <a:softEdge rad="127000"/>
          </a:effectLst>
        </p:spPr>
      </p:pic>
    </p:spTree>
    <p:extLst>
      <p:ext uri="{BB962C8B-B14F-4D97-AF65-F5344CB8AC3E}">
        <p14:creationId xmlns:p14="http://schemas.microsoft.com/office/powerpoint/2010/main" val="3850448803"/>
      </p:ext>
    </p:extLst>
  </p:cSld>
  <p:clrMapOvr>
    <a:masterClrMapping/>
  </p:clrMapOvr>
  <mc:AlternateContent xmlns:mc="http://schemas.openxmlformats.org/markup-compatibility/2006">
    <mc:Choice xmlns:p14="http://schemas.microsoft.com/office/powerpoint/2010/main" Requires="p14">
      <p:transition spd="slow" p14:dur="65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67657" y="653143"/>
            <a:ext cx="10856686" cy="5558971"/>
          </a:xfrm>
          <a:prstGeom prst="roundRect">
            <a:avLst/>
          </a:prstGeom>
          <a:noFill/>
          <a:ln w="952500">
            <a:gradFill flip="none" rotWithShape="1">
              <a:gsLst>
                <a:gs pos="0">
                  <a:schemeClr val="accent1">
                    <a:lumMod val="5000"/>
                    <a:lumOff val="95000"/>
                  </a:schemeClr>
                </a:gs>
                <a:gs pos="16000">
                  <a:srgbClr val="FFC000"/>
                </a:gs>
                <a:gs pos="85000">
                  <a:srgbClr val="FEC412"/>
                </a:gs>
                <a:gs pos="91000">
                  <a:schemeClr val="accent6">
                    <a:lumMod val="60000"/>
                    <a:lumOff val="40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67657" y="6100763"/>
            <a:ext cx="2743200" cy="365125"/>
          </a:xfrm>
        </p:spPr>
        <p:txBody>
          <a:bodyPr/>
          <a:lstStyle/>
          <a:p>
            <a:fld id="{A51DB306-D910-4C08-848E-3EE0BD73FF7C}" type="datetime1">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15/09/2020</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6115277"/>
            <a:ext cx="4114800" cy="365125"/>
          </a:xfrm>
        </p:spPr>
        <p:txBody>
          <a:bodyPr/>
          <a:lstStyle/>
          <a:p>
            <a:r>
              <a:rPr lang="fr-FR" sz="2000" b="1" dirty="0" smtClean="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rPr>
              <a:t>PPS   Lande   2020</a:t>
            </a:r>
            <a:endParaRPr lang="fr-FR" sz="2000" b="1" dirty="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668658" y="6029551"/>
            <a:ext cx="2743200" cy="365125"/>
          </a:xfrm>
        </p:spPr>
        <p:txBody>
          <a:bodyPr/>
          <a:lstStyle/>
          <a:p>
            <a:fld id="{EBF7AA06-3338-4A3B-83A9-E9E16359006E}" type="slidenum">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12</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393575" y="1172835"/>
            <a:ext cx="7529727" cy="4588428"/>
          </a:xfrm>
          <a:prstGeom prst="rect">
            <a:avLst/>
          </a:prstGeom>
          <a:effectLst>
            <a:softEdge rad="127000"/>
          </a:effectLst>
        </p:spPr>
      </p:pic>
    </p:spTree>
    <p:extLst>
      <p:ext uri="{BB962C8B-B14F-4D97-AF65-F5344CB8AC3E}">
        <p14:creationId xmlns:p14="http://schemas.microsoft.com/office/powerpoint/2010/main" val="1560074766"/>
      </p:ext>
    </p:extLst>
  </p:cSld>
  <p:clrMapOvr>
    <a:masterClrMapping/>
  </p:clrMapOvr>
  <mc:AlternateContent xmlns:mc="http://schemas.openxmlformats.org/markup-compatibility/2006">
    <mc:Choice xmlns:p14="http://schemas.microsoft.com/office/powerpoint/2010/main" Requires="p14">
      <p:transition spd="slow" p14:dur="65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67657" y="653143"/>
            <a:ext cx="10856686" cy="5558971"/>
          </a:xfrm>
          <a:prstGeom prst="roundRect">
            <a:avLst/>
          </a:prstGeom>
          <a:noFill/>
          <a:ln w="952500">
            <a:gradFill flip="none" rotWithShape="1">
              <a:gsLst>
                <a:gs pos="0">
                  <a:schemeClr val="accent1">
                    <a:lumMod val="5000"/>
                    <a:lumOff val="95000"/>
                  </a:schemeClr>
                </a:gs>
                <a:gs pos="16000">
                  <a:srgbClr val="FFC000"/>
                </a:gs>
                <a:gs pos="85000">
                  <a:srgbClr val="FEC412"/>
                </a:gs>
                <a:gs pos="91000">
                  <a:schemeClr val="accent6">
                    <a:lumMod val="60000"/>
                    <a:lumOff val="40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67657" y="6100763"/>
            <a:ext cx="2743200" cy="365125"/>
          </a:xfrm>
        </p:spPr>
        <p:txBody>
          <a:bodyPr/>
          <a:lstStyle/>
          <a:p>
            <a:fld id="{A51DB306-D910-4C08-848E-3EE0BD73FF7C}" type="datetime1">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15/09/2020</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6115277"/>
            <a:ext cx="4114800" cy="365125"/>
          </a:xfrm>
        </p:spPr>
        <p:txBody>
          <a:bodyPr/>
          <a:lstStyle/>
          <a:p>
            <a:r>
              <a:rPr lang="fr-FR" sz="2000" b="1" dirty="0" smtClean="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rPr>
              <a:t>PPS   Lande   2020</a:t>
            </a:r>
            <a:endParaRPr lang="fr-FR" sz="2000" b="1" dirty="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668658" y="6029551"/>
            <a:ext cx="2743200" cy="365125"/>
          </a:xfrm>
        </p:spPr>
        <p:txBody>
          <a:bodyPr/>
          <a:lstStyle/>
          <a:p>
            <a:fld id="{EBF7AA06-3338-4A3B-83A9-E9E16359006E}" type="slidenum">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13</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1210235" y="1191742"/>
            <a:ext cx="9802905" cy="4562507"/>
          </a:xfrm>
          <a:prstGeom prst="rect">
            <a:avLst/>
          </a:prstGeom>
          <a:effectLst>
            <a:softEdge rad="127000"/>
          </a:effectLst>
        </p:spPr>
      </p:pic>
    </p:spTree>
    <p:extLst>
      <p:ext uri="{BB962C8B-B14F-4D97-AF65-F5344CB8AC3E}">
        <p14:creationId xmlns:p14="http://schemas.microsoft.com/office/powerpoint/2010/main" val="3229357737"/>
      </p:ext>
    </p:extLst>
  </p:cSld>
  <p:clrMapOvr>
    <a:masterClrMapping/>
  </p:clrMapOvr>
  <mc:AlternateContent xmlns:mc="http://schemas.openxmlformats.org/markup-compatibility/2006">
    <mc:Choice xmlns:p14="http://schemas.microsoft.com/office/powerpoint/2010/main" Requires="p14">
      <p:transition spd="slow" p14:dur="65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67657" y="653143"/>
            <a:ext cx="10856686" cy="5558971"/>
          </a:xfrm>
          <a:prstGeom prst="roundRect">
            <a:avLst/>
          </a:prstGeom>
          <a:noFill/>
          <a:ln w="952500">
            <a:gradFill flip="none" rotWithShape="1">
              <a:gsLst>
                <a:gs pos="0">
                  <a:schemeClr val="accent1">
                    <a:lumMod val="5000"/>
                    <a:lumOff val="95000"/>
                  </a:schemeClr>
                </a:gs>
                <a:gs pos="16000">
                  <a:srgbClr val="FFC000"/>
                </a:gs>
                <a:gs pos="85000">
                  <a:srgbClr val="FEC412"/>
                </a:gs>
                <a:gs pos="91000">
                  <a:schemeClr val="accent6">
                    <a:lumMod val="60000"/>
                    <a:lumOff val="40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67657" y="6100763"/>
            <a:ext cx="2743200" cy="365125"/>
          </a:xfrm>
        </p:spPr>
        <p:txBody>
          <a:bodyPr/>
          <a:lstStyle/>
          <a:p>
            <a:fld id="{A51DB306-D910-4C08-848E-3EE0BD73FF7C}" type="datetime1">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15/09/2020</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6115277"/>
            <a:ext cx="4114800" cy="365125"/>
          </a:xfrm>
        </p:spPr>
        <p:txBody>
          <a:bodyPr/>
          <a:lstStyle/>
          <a:p>
            <a:r>
              <a:rPr lang="fr-FR" sz="2000" b="1" dirty="0" smtClean="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rPr>
              <a:t>PPS   Lande   2020</a:t>
            </a:r>
            <a:endParaRPr lang="fr-FR" sz="2000" b="1" dirty="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668658" y="6029551"/>
            <a:ext cx="2743200" cy="365125"/>
          </a:xfrm>
        </p:spPr>
        <p:txBody>
          <a:bodyPr/>
          <a:lstStyle/>
          <a:p>
            <a:fld id="{EBF7AA06-3338-4A3B-83A9-E9E16359006E}" type="slidenum">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14</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546412" y="1124508"/>
            <a:ext cx="9090212" cy="4629151"/>
          </a:xfrm>
          <a:prstGeom prst="rect">
            <a:avLst/>
          </a:prstGeom>
          <a:effectLst>
            <a:softEdge rad="127000"/>
          </a:effectLst>
        </p:spPr>
      </p:pic>
    </p:spTree>
    <p:extLst>
      <p:ext uri="{BB962C8B-B14F-4D97-AF65-F5344CB8AC3E}">
        <p14:creationId xmlns:p14="http://schemas.microsoft.com/office/powerpoint/2010/main" val="1920992911"/>
      </p:ext>
    </p:extLst>
  </p:cSld>
  <p:clrMapOvr>
    <a:masterClrMapping/>
  </p:clrMapOvr>
  <mc:AlternateContent xmlns:mc="http://schemas.openxmlformats.org/markup-compatibility/2006">
    <mc:Choice xmlns:p14="http://schemas.microsoft.com/office/powerpoint/2010/main" Requires="p14">
      <p:transition spd="slow" p14:dur="65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67657" y="653143"/>
            <a:ext cx="10856686" cy="5558971"/>
          </a:xfrm>
          <a:prstGeom prst="roundRect">
            <a:avLst/>
          </a:prstGeom>
          <a:noFill/>
          <a:ln w="952500">
            <a:gradFill flip="none" rotWithShape="1">
              <a:gsLst>
                <a:gs pos="0">
                  <a:schemeClr val="accent1">
                    <a:lumMod val="5000"/>
                    <a:lumOff val="95000"/>
                  </a:schemeClr>
                </a:gs>
                <a:gs pos="16000">
                  <a:srgbClr val="FFC000"/>
                </a:gs>
                <a:gs pos="85000">
                  <a:srgbClr val="FEC412"/>
                </a:gs>
                <a:gs pos="91000">
                  <a:schemeClr val="accent6">
                    <a:lumMod val="60000"/>
                    <a:lumOff val="40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67657" y="6100763"/>
            <a:ext cx="2743200" cy="365125"/>
          </a:xfrm>
        </p:spPr>
        <p:txBody>
          <a:bodyPr/>
          <a:lstStyle/>
          <a:p>
            <a:fld id="{A51DB306-D910-4C08-848E-3EE0BD73FF7C}" type="datetime1">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15/09/2020</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6115277"/>
            <a:ext cx="4114800" cy="365125"/>
          </a:xfrm>
        </p:spPr>
        <p:txBody>
          <a:bodyPr/>
          <a:lstStyle/>
          <a:p>
            <a:r>
              <a:rPr lang="fr-FR" sz="2000" b="1" dirty="0" smtClean="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rPr>
              <a:t>PPS   Lande   2020</a:t>
            </a:r>
            <a:endParaRPr lang="fr-FR" sz="2000" b="1" dirty="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668658" y="6029551"/>
            <a:ext cx="2743200" cy="365125"/>
          </a:xfrm>
        </p:spPr>
        <p:txBody>
          <a:bodyPr/>
          <a:lstStyle/>
          <a:p>
            <a:fld id="{EBF7AA06-3338-4A3B-83A9-E9E16359006E}" type="slidenum">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15</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pic>
        <p:nvPicPr>
          <p:cNvPr id="9" name="Image 8"/>
          <p:cNvPicPr>
            <a:picLocks noChangeAspect="1"/>
          </p:cNvPicPr>
          <p:nvPr/>
        </p:nvPicPr>
        <p:blipFill rotWithShape="1">
          <a:blip r:embed="rId3" cstate="email">
            <a:extLst>
              <a:ext uri="{28A0092B-C50C-407E-A947-70E740481C1C}">
                <a14:useLocalDpi xmlns:a14="http://schemas.microsoft.com/office/drawing/2010/main"/>
              </a:ext>
            </a:extLst>
          </a:blip>
          <a:srcRect t="-145"/>
          <a:stretch/>
        </p:blipFill>
        <p:spPr>
          <a:xfrm>
            <a:off x="1190171" y="1103086"/>
            <a:ext cx="9840686" cy="4640358"/>
          </a:xfrm>
          <a:prstGeom prst="rect">
            <a:avLst/>
          </a:prstGeom>
          <a:effectLst>
            <a:softEdge rad="127000"/>
          </a:effectLst>
        </p:spPr>
      </p:pic>
      <p:sp>
        <p:nvSpPr>
          <p:cNvPr id="8" name="Rectangle 7"/>
          <p:cNvSpPr/>
          <p:nvPr/>
        </p:nvSpPr>
        <p:spPr>
          <a:xfrm>
            <a:off x="1852777" y="1304314"/>
            <a:ext cx="8515473" cy="1938992"/>
          </a:xfrm>
          <a:prstGeom prst="rect">
            <a:avLst/>
          </a:prstGeom>
        </p:spPr>
        <p:txBody>
          <a:bodyPr wrap="none">
            <a:spAutoFit/>
          </a:bodyPr>
          <a:lstStyle/>
          <a:p>
            <a:r>
              <a:rPr lang="fr-FR" sz="4000" b="1" dirty="0" smtClean="0">
                <a:ln>
                  <a:solidFill>
                    <a:sysClr val="windowText" lastClr="000000"/>
                  </a:solidFill>
                </a:ln>
                <a:solidFill>
                  <a:schemeClr val="accent2">
                    <a:lumMod val="75000"/>
                  </a:schemeClr>
                </a:solidFill>
                <a:effectLst>
                  <a:glow rad="228600">
                    <a:schemeClr val="accent4">
                      <a:satMod val="175000"/>
                      <a:alpha val="40000"/>
                    </a:schemeClr>
                  </a:glow>
                </a:effectLst>
                <a:latin typeface="Magneto" panose="04030805050802020D02" pitchFamily="82" charset="0"/>
              </a:rPr>
              <a:t>                C’était</a:t>
            </a:r>
          </a:p>
          <a:p>
            <a:r>
              <a:rPr lang="fr-FR" sz="4000" b="1" dirty="0" smtClean="0">
                <a:ln>
                  <a:solidFill>
                    <a:sysClr val="windowText" lastClr="000000"/>
                  </a:solidFill>
                </a:ln>
                <a:solidFill>
                  <a:schemeClr val="accent2">
                    <a:lumMod val="75000"/>
                  </a:schemeClr>
                </a:solidFill>
                <a:effectLst>
                  <a:glow rad="228600">
                    <a:schemeClr val="accent4">
                      <a:satMod val="175000"/>
                      <a:alpha val="40000"/>
                    </a:schemeClr>
                  </a:glow>
                </a:effectLst>
                <a:latin typeface="Magneto" panose="04030805050802020D02" pitchFamily="82" charset="0"/>
              </a:rPr>
              <a:t>Gordes : un Must du Luberon</a:t>
            </a:r>
          </a:p>
          <a:p>
            <a:r>
              <a:rPr lang="fr-FR" sz="4000" b="1" dirty="0">
                <a:ln>
                  <a:solidFill>
                    <a:sysClr val="windowText" lastClr="000000"/>
                  </a:solidFill>
                </a:ln>
                <a:solidFill>
                  <a:schemeClr val="accent2">
                    <a:lumMod val="75000"/>
                  </a:schemeClr>
                </a:solidFill>
                <a:effectLst>
                  <a:glow rad="228600">
                    <a:schemeClr val="accent4">
                      <a:satMod val="175000"/>
                      <a:alpha val="40000"/>
                    </a:schemeClr>
                  </a:glow>
                </a:effectLst>
                <a:latin typeface="Magneto" panose="04030805050802020D02" pitchFamily="82" charset="0"/>
              </a:rPr>
              <a:t> </a:t>
            </a:r>
            <a:r>
              <a:rPr lang="fr-FR" sz="4000" b="1" dirty="0" smtClean="0">
                <a:ln>
                  <a:solidFill>
                    <a:sysClr val="windowText" lastClr="000000"/>
                  </a:solidFill>
                </a:ln>
                <a:solidFill>
                  <a:schemeClr val="accent2">
                    <a:lumMod val="75000"/>
                  </a:schemeClr>
                </a:solidFill>
                <a:effectLst>
                  <a:glow rad="228600">
                    <a:schemeClr val="accent4">
                      <a:satMod val="175000"/>
                      <a:alpha val="40000"/>
                    </a:schemeClr>
                  </a:glow>
                </a:effectLst>
                <a:latin typeface="Magneto" panose="04030805050802020D02" pitchFamily="82" charset="0"/>
              </a:rPr>
              <a:t>              Vaucluse</a:t>
            </a:r>
            <a:endParaRPr lang="fr-FR" sz="4000" b="1" dirty="0">
              <a:ln>
                <a:solidFill>
                  <a:sysClr val="windowText" lastClr="000000"/>
                </a:solidFill>
              </a:ln>
              <a:solidFill>
                <a:schemeClr val="accent2">
                  <a:lumMod val="75000"/>
                </a:schemeClr>
              </a:solidFill>
              <a:effectLst>
                <a:glow rad="228600">
                  <a:schemeClr val="accent4">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3378514862"/>
      </p:ext>
    </p:extLst>
  </p:cSld>
  <p:clrMapOvr>
    <a:masterClrMapping/>
  </p:clrMapOvr>
  <mc:AlternateContent xmlns:mc="http://schemas.openxmlformats.org/markup-compatibility/2006">
    <mc:Choice xmlns:p14="http://schemas.microsoft.com/office/powerpoint/2010/main" Requires="p14">
      <p:transition spd="slow" p14:dur="65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2000"/>
                                        <p:tgtEl>
                                          <p:spTgt spid="9"/>
                                        </p:tgtEl>
                                      </p:cBhvr>
                                    </p:animEffect>
                                    <p:anim calcmode="lin" valueType="num">
                                      <p:cBhvr>
                                        <p:cTn id="16" dur="2000" fill="hold"/>
                                        <p:tgtEl>
                                          <p:spTgt spid="9"/>
                                        </p:tgtEl>
                                        <p:attrNameLst>
                                          <p:attrName>ppt_w</p:attrName>
                                        </p:attrNameLst>
                                      </p:cBhvr>
                                      <p:tavLst>
                                        <p:tav tm="0" fmla="#ppt_w*sin(2.5*pi*$)">
                                          <p:val>
                                            <p:fltVal val="0"/>
                                          </p:val>
                                        </p:tav>
                                        <p:tav tm="100000">
                                          <p:val>
                                            <p:fltVal val="1"/>
                                          </p:val>
                                        </p:tav>
                                      </p:tavLst>
                                    </p:anim>
                                    <p:anim calcmode="lin" valueType="num">
                                      <p:cBhvr>
                                        <p:cTn id="17" dur="2000" fill="hold"/>
                                        <p:tgtEl>
                                          <p:spTgt spid="9"/>
                                        </p:tgtEl>
                                        <p:attrNameLst>
                                          <p:attrName>ppt_h</p:attrName>
                                        </p:attrNameLst>
                                      </p:cBhvr>
                                      <p:tavLst>
                                        <p:tav tm="0">
                                          <p:val>
                                            <p:strVal val="#ppt_h"/>
                                          </p:val>
                                        </p:tav>
                                        <p:tav tm="100000">
                                          <p:val>
                                            <p:strVal val="#ppt_h"/>
                                          </p:val>
                                        </p:tav>
                                      </p:tavLst>
                                    </p:anim>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8">
                                            <p:txEl>
                                              <p:pRg st="0" end="0"/>
                                            </p:txEl>
                                          </p:spTgt>
                                        </p:tgtEl>
                                        <p:attrNameLst>
                                          <p:attrName>style.visibility</p:attrName>
                                        </p:attrNameLst>
                                      </p:cBhvr>
                                      <p:to>
                                        <p:strVal val="visible"/>
                                      </p:to>
                                    </p:set>
                                    <p:anim by="(-#ppt_w*2)" calcmode="lin" valueType="num">
                                      <p:cBhvr rctx="PPT">
                                        <p:cTn id="22" dur="500" autoRev="1" fill="hold">
                                          <p:stCondLst>
                                            <p:cond delay="0"/>
                                          </p:stCondLst>
                                        </p:cTn>
                                        <p:tgtEl>
                                          <p:spTgt spid="8">
                                            <p:txEl>
                                              <p:pRg st="0" end="0"/>
                                            </p:txEl>
                                          </p:spTgt>
                                        </p:tgtEl>
                                        <p:attrNameLst>
                                          <p:attrName>ppt_w</p:attrName>
                                        </p:attrNameLst>
                                      </p:cBhvr>
                                    </p:anim>
                                    <p:anim by="(#ppt_w*0.50)" calcmode="lin" valueType="num">
                                      <p:cBhvr>
                                        <p:cTn id="23" dur="500" decel="50000" autoRev="1" fill="hold">
                                          <p:stCondLst>
                                            <p:cond delay="0"/>
                                          </p:stCondLst>
                                        </p:cTn>
                                        <p:tgtEl>
                                          <p:spTgt spid="8">
                                            <p:txEl>
                                              <p:pRg st="0" end="0"/>
                                            </p:txEl>
                                          </p:spTgt>
                                        </p:tgtEl>
                                        <p:attrNameLst>
                                          <p:attrName>ppt_x</p:attrName>
                                        </p:attrNameLst>
                                      </p:cBhvr>
                                    </p:anim>
                                    <p:anim from="(-#ppt_h/2)" to="(#ppt_y)" calcmode="lin" valueType="num">
                                      <p:cBhvr>
                                        <p:cTn id="24" dur="1000" fill="hold">
                                          <p:stCondLst>
                                            <p:cond delay="0"/>
                                          </p:stCondLst>
                                        </p:cTn>
                                        <p:tgtEl>
                                          <p:spTgt spid="8">
                                            <p:txEl>
                                              <p:pRg st="0" end="0"/>
                                            </p:txEl>
                                          </p:spTgt>
                                        </p:tgtEl>
                                        <p:attrNameLst>
                                          <p:attrName>ppt_y</p:attrName>
                                        </p:attrNameLst>
                                      </p:cBhvr>
                                    </p:anim>
                                    <p:animRot by="21600000">
                                      <p:cBhvr>
                                        <p:cTn id="25" dur="1000" fill="hold">
                                          <p:stCondLst>
                                            <p:cond delay="0"/>
                                          </p:stCondLst>
                                        </p:cTn>
                                        <p:tgtEl>
                                          <p:spTgt spid="8">
                                            <p:txEl>
                                              <p:pRg st="0" end="0"/>
                                            </p:txEl>
                                          </p:spTgt>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nodeType="clickEffect">
                                  <p:stCondLst>
                                    <p:cond delay="0"/>
                                  </p:stCondLst>
                                  <p:iterate type="lt">
                                    <p:tmPct val="10000"/>
                                  </p:iterate>
                                  <p:childTnLst>
                                    <p:set>
                                      <p:cBhvr>
                                        <p:cTn id="29" dur="1" fill="hold">
                                          <p:stCondLst>
                                            <p:cond delay="0"/>
                                          </p:stCondLst>
                                        </p:cTn>
                                        <p:tgtEl>
                                          <p:spTgt spid="8">
                                            <p:txEl>
                                              <p:pRg st="1" end="1"/>
                                            </p:txEl>
                                          </p:spTgt>
                                        </p:tgtEl>
                                        <p:attrNameLst>
                                          <p:attrName>style.visibility</p:attrName>
                                        </p:attrNameLst>
                                      </p:cBhvr>
                                      <p:to>
                                        <p:strVal val="visible"/>
                                      </p:to>
                                    </p:set>
                                    <p:anim by="(-#ppt_w*2)" calcmode="lin" valueType="num">
                                      <p:cBhvr rctx="PPT">
                                        <p:cTn id="30" dur="500" autoRev="1" fill="hold">
                                          <p:stCondLst>
                                            <p:cond delay="0"/>
                                          </p:stCondLst>
                                        </p:cTn>
                                        <p:tgtEl>
                                          <p:spTgt spid="8">
                                            <p:txEl>
                                              <p:pRg st="1" end="1"/>
                                            </p:txEl>
                                          </p:spTgt>
                                        </p:tgtEl>
                                        <p:attrNameLst>
                                          <p:attrName>ppt_w</p:attrName>
                                        </p:attrNameLst>
                                      </p:cBhvr>
                                    </p:anim>
                                    <p:anim by="(#ppt_w*0.50)" calcmode="lin" valueType="num">
                                      <p:cBhvr>
                                        <p:cTn id="31" dur="500" decel="50000" autoRev="1" fill="hold">
                                          <p:stCondLst>
                                            <p:cond delay="0"/>
                                          </p:stCondLst>
                                        </p:cTn>
                                        <p:tgtEl>
                                          <p:spTgt spid="8">
                                            <p:txEl>
                                              <p:pRg st="1" end="1"/>
                                            </p:txEl>
                                          </p:spTgt>
                                        </p:tgtEl>
                                        <p:attrNameLst>
                                          <p:attrName>ppt_x</p:attrName>
                                        </p:attrNameLst>
                                      </p:cBhvr>
                                    </p:anim>
                                    <p:anim from="(-#ppt_h/2)" to="(#ppt_y)" calcmode="lin" valueType="num">
                                      <p:cBhvr>
                                        <p:cTn id="32" dur="1000" fill="hold">
                                          <p:stCondLst>
                                            <p:cond delay="0"/>
                                          </p:stCondLst>
                                        </p:cTn>
                                        <p:tgtEl>
                                          <p:spTgt spid="8">
                                            <p:txEl>
                                              <p:pRg st="1" end="1"/>
                                            </p:txEl>
                                          </p:spTgt>
                                        </p:tgtEl>
                                        <p:attrNameLst>
                                          <p:attrName>ppt_y</p:attrName>
                                        </p:attrNameLst>
                                      </p:cBhvr>
                                    </p:anim>
                                    <p:animRot by="21600000">
                                      <p:cBhvr>
                                        <p:cTn id="33" dur="1000" fill="hold">
                                          <p:stCondLst>
                                            <p:cond delay="0"/>
                                          </p:stCondLst>
                                        </p:cTn>
                                        <p:tgtEl>
                                          <p:spTgt spid="8">
                                            <p:txEl>
                                              <p:pRg st="1" end="1"/>
                                            </p:txEl>
                                          </p:spTgt>
                                        </p:tgtEl>
                                        <p:attrNameLst>
                                          <p:attrName>r</p:attrName>
                                        </p:attrNameLst>
                                      </p:cBhvr>
                                    </p:animRot>
                                  </p:childTnLst>
                                </p:cTn>
                              </p:par>
                            </p:childTnLst>
                          </p:cTn>
                        </p:par>
                      </p:childTnLst>
                    </p:cTn>
                  </p:par>
                  <p:par>
                    <p:cTn id="34" fill="hold">
                      <p:stCondLst>
                        <p:cond delay="indefinite"/>
                      </p:stCondLst>
                      <p:childTnLst>
                        <p:par>
                          <p:cTn id="35" fill="hold">
                            <p:stCondLst>
                              <p:cond delay="0"/>
                            </p:stCondLst>
                            <p:childTnLst>
                              <p:par>
                                <p:cTn id="36" presetID="56" presetClass="entr" presetSubtype="0" fill="hold" nodeType="clickEffect">
                                  <p:stCondLst>
                                    <p:cond delay="0"/>
                                  </p:stCondLst>
                                  <p:iterate type="lt">
                                    <p:tmPct val="10000"/>
                                  </p:iterate>
                                  <p:childTnLst>
                                    <p:set>
                                      <p:cBhvr>
                                        <p:cTn id="37" dur="1" fill="hold">
                                          <p:stCondLst>
                                            <p:cond delay="0"/>
                                          </p:stCondLst>
                                        </p:cTn>
                                        <p:tgtEl>
                                          <p:spTgt spid="8">
                                            <p:txEl>
                                              <p:pRg st="2" end="2"/>
                                            </p:txEl>
                                          </p:spTgt>
                                        </p:tgtEl>
                                        <p:attrNameLst>
                                          <p:attrName>style.visibility</p:attrName>
                                        </p:attrNameLst>
                                      </p:cBhvr>
                                      <p:to>
                                        <p:strVal val="visible"/>
                                      </p:to>
                                    </p:set>
                                    <p:anim by="(-#ppt_w*2)" calcmode="lin" valueType="num">
                                      <p:cBhvr rctx="PPT">
                                        <p:cTn id="38" dur="500" autoRev="1" fill="hold">
                                          <p:stCondLst>
                                            <p:cond delay="0"/>
                                          </p:stCondLst>
                                        </p:cTn>
                                        <p:tgtEl>
                                          <p:spTgt spid="8">
                                            <p:txEl>
                                              <p:pRg st="2" end="2"/>
                                            </p:txEl>
                                          </p:spTgt>
                                        </p:tgtEl>
                                        <p:attrNameLst>
                                          <p:attrName>ppt_w</p:attrName>
                                        </p:attrNameLst>
                                      </p:cBhvr>
                                    </p:anim>
                                    <p:anim by="(#ppt_w*0.50)" calcmode="lin" valueType="num">
                                      <p:cBhvr>
                                        <p:cTn id="39" dur="500" decel="50000" autoRev="1" fill="hold">
                                          <p:stCondLst>
                                            <p:cond delay="0"/>
                                          </p:stCondLst>
                                        </p:cTn>
                                        <p:tgtEl>
                                          <p:spTgt spid="8">
                                            <p:txEl>
                                              <p:pRg st="2" end="2"/>
                                            </p:txEl>
                                          </p:spTgt>
                                        </p:tgtEl>
                                        <p:attrNameLst>
                                          <p:attrName>ppt_x</p:attrName>
                                        </p:attrNameLst>
                                      </p:cBhvr>
                                    </p:anim>
                                    <p:anim from="(-#ppt_h/2)" to="(#ppt_y)" calcmode="lin" valueType="num">
                                      <p:cBhvr>
                                        <p:cTn id="40" dur="1000" fill="hold">
                                          <p:stCondLst>
                                            <p:cond delay="0"/>
                                          </p:stCondLst>
                                        </p:cTn>
                                        <p:tgtEl>
                                          <p:spTgt spid="8">
                                            <p:txEl>
                                              <p:pRg st="2" end="2"/>
                                            </p:txEl>
                                          </p:spTgt>
                                        </p:tgtEl>
                                        <p:attrNameLst>
                                          <p:attrName>ppt_y</p:attrName>
                                        </p:attrNameLst>
                                      </p:cBhvr>
                                    </p:anim>
                                    <p:animRot by="21600000">
                                      <p:cBhvr>
                                        <p:cTn id="41" dur="1000" fill="hold">
                                          <p:stCondLst>
                                            <p:cond delay="0"/>
                                          </p:stCondLst>
                                        </p:cTn>
                                        <p:tgtEl>
                                          <p:spTgt spid="8">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34</TotalTime>
  <Words>206</Words>
  <Application>Microsoft Office PowerPoint</Application>
  <PresentationFormat>Grand écran</PresentationFormat>
  <Paragraphs>67</Paragraphs>
  <Slides>15</Slides>
  <Notes>15</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15</vt:i4>
      </vt:variant>
    </vt:vector>
  </HeadingPairs>
  <TitlesOfParts>
    <vt:vector size="20" baseType="lpstr">
      <vt:lpstr>Arial</vt:lpstr>
      <vt:lpstr>Calibri</vt:lpstr>
      <vt:lpstr>Calibri Light</vt:lpstr>
      <vt:lpstr>Magneto</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8</cp:revision>
  <dcterms:created xsi:type="dcterms:W3CDTF">2020-09-15T14:07:25Z</dcterms:created>
  <dcterms:modified xsi:type="dcterms:W3CDTF">2020-09-15T15:10:54Z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