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8vLVz+2jioi9HjwYR5Yw==" hashData="oNNqxbUupQl4FIVCVafOq9rtmvcZ4GpwJibW83i5a+tKqG/xBSJJt8RTva47qHJPNPFWvcOl5b6aUtURCYAMp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049F9D-8A61-4A3A-8E9F-5C1216E058F3}" type="datetimeFigureOut">
              <a:rPr lang="fr-FR" smtClean="0"/>
              <a:t>15/09/2020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747C5-C8D4-466A-B25A-DACA2E0D7575}" type="slidenum">
              <a:rPr lang="fr-FR" smtClean="0"/>
              <a:t>‹N°›</a:t>
            </a:fld>
            <a:endParaRPr lang="fr-FR"/>
          </a:p>
        </p:txBody>
      </p:sp>
    </p:spTree>
    <p:extLst>
      <p:ext uri="{BB962C8B-B14F-4D97-AF65-F5344CB8AC3E}">
        <p14:creationId xmlns:p14="http://schemas.microsoft.com/office/powerpoint/2010/main" val="3360982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a:t>
            </a:fld>
            <a:endParaRPr lang="fr-FR"/>
          </a:p>
        </p:txBody>
      </p:sp>
    </p:spTree>
    <p:extLst>
      <p:ext uri="{BB962C8B-B14F-4D97-AF65-F5344CB8AC3E}">
        <p14:creationId xmlns:p14="http://schemas.microsoft.com/office/powerpoint/2010/main" val="256091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2</a:t>
            </a:fld>
            <a:endParaRPr lang="fr-FR"/>
          </a:p>
        </p:txBody>
      </p:sp>
    </p:spTree>
    <p:extLst>
      <p:ext uri="{BB962C8B-B14F-4D97-AF65-F5344CB8AC3E}">
        <p14:creationId xmlns:p14="http://schemas.microsoft.com/office/powerpoint/2010/main" val="3686866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3</a:t>
            </a:fld>
            <a:endParaRPr lang="fr-FR"/>
          </a:p>
        </p:txBody>
      </p:sp>
    </p:spTree>
    <p:extLst>
      <p:ext uri="{BB962C8B-B14F-4D97-AF65-F5344CB8AC3E}">
        <p14:creationId xmlns:p14="http://schemas.microsoft.com/office/powerpoint/2010/main" val="128544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4</a:t>
            </a:fld>
            <a:endParaRPr lang="fr-FR"/>
          </a:p>
        </p:txBody>
      </p:sp>
    </p:spTree>
    <p:extLst>
      <p:ext uri="{BB962C8B-B14F-4D97-AF65-F5344CB8AC3E}">
        <p14:creationId xmlns:p14="http://schemas.microsoft.com/office/powerpoint/2010/main" val="170260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5</a:t>
            </a:fld>
            <a:endParaRPr lang="fr-FR"/>
          </a:p>
        </p:txBody>
      </p:sp>
    </p:spTree>
    <p:extLst>
      <p:ext uri="{BB962C8B-B14F-4D97-AF65-F5344CB8AC3E}">
        <p14:creationId xmlns:p14="http://schemas.microsoft.com/office/powerpoint/2010/main" val="5335893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6</a:t>
            </a:fld>
            <a:endParaRPr lang="fr-FR"/>
          </a:p>
        </p:txBody>
      </p:sp>
    </p:spTree>
    <p:extLst>
      <p:ext uri="{BB962C8B-B14F-4D97-AF65-F5344CB8AC3E}">
        <p14:creationId xmlns:p14="http://schemas.microsoft.com/office/powerpoint/2010/main" val="2711910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7</a:t>
            </a:fld>
            <a:endParaRPr lang="fr-FR"/>
          </a:p>
        </p:txBody>
      </p:sp>
    </p:spTree>
    <p:extLst>
      <p:ext uri="{BB962C8B-B14F-4D97-AF65-F5344CB8AC3E}">
        <p14:creationId xmlns:p14="http://schemas.microsoft.com/office/powerpoint/2010/main" val="2328812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8</a:t>
            </a:fld>
            <a:endParaRPr lang="fr-FR"/>
          </a:p>
        </p:txBody>
      </p:sp>
    </p:spTree>
    <p:extLst>
      <p:ext uri="{BB962C8B-B14F-4D97-AF65-F5344CB8AC3E}">
        <p14:creationId xmlns:p14="http://schemas.microsoft.com/office/powerpoint/2010/main" val="7249654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9</a:t>
            </a:fld>
            <a:endParaRPr lang="fr-FR"/>
          </a:p>
        </p:txBody>
      </p:sp>
    </p:spTree>
    <p:extLst>
      <p:ext uri="{BB962C8B-B14F-4D97-AF65-F5344CB8AC3E}">
        <p14:creationId xmlns:p14="http://schemas.microsoft.com/office/powerpoint/2010/main" val="2705112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10</a:t>
            </a:fld>
            <a:endParaRPr lang="fr-FR"/>
          </a:p>
        </p:txBody>
      </p:sp>
    </p:spTree>
    <p:extLst>
      <p:ext uri="{BB962C8B-B14F-4D97-AF65-F5344CB8AC3E}">
        <p14:creationId xmlns:p14="http://schemas.microsoft.com/office/powerpoint/2010/main" val="2291074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11</a:t>
            </a:fld>
            <a:endParaRPr lang="fr-FR"/>
          </a:p>
        </p:txBody>
      </p:sp>
    </p:spTree>
    <p:extLst>
      <p:ext uri="{BB962C8B-B14F-4D97-AF65-F5344CB8AC3E}">
        <p14:creationId xmlns:p14="http://schemas.microsoft.com/office/powerpoint/2010/main" val="3867257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12</a:t>
            </a:fld>
            <a:endParaRPr lang="fr-FR"/>
          </a:p>
        </p:txBody>
      </p:sp>
    </p:spTree>
    <p:extLst>
      <p:ext uri="{BB962C8B-B14F-4D97-AF65-F5344CB8AC3E}">
        <p14:creationId xmlns:p14="http://schemas.microsoft.com/office/powerpoint/2010/main" val="112442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13</a:t>
            </a:fld>
            <a:endParaRPr lang="fr-FR"/>
          </a:p>
        </p:txBody>
      </p:sp>
    </p:spTree>
    <p:extLst>
      <p:ext uri="{BB962C8B-B14F-4D97-AF65-F5344CB8AC3E}">
        <p14:creationId xmlns:p14="http://schemas.microsoft.com/office/powerpoint/2010/main" val="1090301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14</a:t>
            </a:fld>
            <a:endParaRPr lang="fr-FR"/>
          </a:p>
        </p:txBody>
      </p:sp>
    </p:spTree>
    <p:extLst>
      <p:ext uri="{BB962C8B-B14F-4D97-AF65-F5344CB8AC3E}">
        <p14:creationId xmlns:p14="http://schemas.microsoft.com/office/powerpoint/2010/main" val="535214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CC747C5-C8D4-466A-B25A-DACA2E0D7575}" type="slidenum">
              <a:rPr lang="fr-FR" smtClean="0"/>
              <a:t>15</a:t>
            </a:fld>
            <a:endParaRPr lang="fr-FR"/>
          </a:p>
        </p:txBody>
      </p:sp>
    </p:spTree>
    <p:extLst>
      <p:ext uri="{BB962C8B-B14F-4D97-AF65-F5344CB8AC3E}">
        <p14:creationId xmlns:p14="http://schemas.microsoft.com/office/powerpoint/2010/main" val="9583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A8DD45-7F72-4F5C-BA1F-CBFC31E4660C}"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61611159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7B490BF-BA0E-4FD6-B72F-E9D17F02B26D}"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71932358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14C0680-D319-47A6-815A-67445D8E8796}"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966866000"/>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73DF5A3-B86C-4AF4-A8E5-50CD7BF2A8B1}"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51027026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C4D1441-C34D-46FD-B973-53F706825382}" type="datetime1">
              <a:rPr lang="fr-FR" smtClean="0"/>
              <a:t>15/09/2020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741730818"/>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C06C1E9-DDDA-4FB1-886B-4AD964E8100D}" type="datetime1">
              <a:rPr lang="fr-FR" smtClean="0"/>
              <a:t>15/09/2020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24906549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2071731-F0E1-4F3A-A4B5-8D6EE5B9005D}" type="datetime1">
              <a:rPr lang="fr-FR" smtClean="0"/>
              <a:t>15/09/2020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339596357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DCEB0F0-B96C-4644-8FED-A2ABDE136F5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206260557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9D73BE7-5B18-4DEA-9D1C-6E3C177B6C63}" type="datetime1">
              <a:rPr lang="fr-FR" smtClean="0"/>
              <a:t>15/09/2020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5922578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7A2B2A2-5443-4326-843C-50BBFF07EC05}"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62806232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B143E9A-6EF9-4F9A-A439-CA85773320A1}" type="datetime1">
              <a:rPr lang="fr-FR" smtClean="0"/>
              <a:t>15/09/2020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EBF7AA06-3338-4A3B-83A9-E9E16359006E}" type="slidenum">
              <a:rPr lang="fr-FR" smtClean="0"/>
              <a:t>‹N°›</a:t>
            </a:fld>
            <a:endParaRPr lang="fr-FR"/>
          </a:p>
        </p:txBody>
      </p:sp>
    </p:spTree>
    <p:extLst>
      <p:ext uri="{BB962C8B-B14F-4D97-AF65-F5344CB8AC3E}">
        <p14:creationId xmlns:p14="http://schemas.microsoft.com/office/powerpoint/2010/main" val="1596121985"/>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chemeClr val="accent1">
                <a:lumMod val="5000"/>
                <a:lumOff val="95000"/>
              </a:schemeClr>
            </a:gs>
            <a:gs pos="56000">
              <a:schemeClr val="accent4">
                <a:lumMod val="75000"/>
              </a:schemeClr>
            </a:gs>
            <a:gs pos="73000">
              <a:schemeClr val="accent4">
                <a:lumMod val="75000"/>
              </a:schemeClr>
            </a:gs>
            <a:gs pos="16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FA101E-0819-4856-B010-634334E22CD9}" type="datetime1">
              <a:rPr lang="fr-FR" smtClean="0"/>
              <a:t>15/09/2020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7AA06-3338-4A3B-83A9-E9E16359006E}" type="slidenum">
              <a:rPr lang="fr-FR" smtClean="0"/>
              <a:t>‹N°›</a:t>
            </a:fld>
            <a:endParaRPr lang="fr-FR"/>
          </a:p>
        </p:txBody>
      </p:sp>
    </p:spTree>
    <p:extLst>
      <p:ext uri="{BB962C8B-B14F-4D97-AF65-F5344CB8AC3E}">
        <p14:creationId xmlns:p14="http://schemas.microsoft.com/office/powerpoint/2010/main" val="24486989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323439"/>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N°3</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904048079"/>
      </p:ext>
    </p:extLst>
  </p:cSld>
  <p:clrMapOvr>
    <a:masterClrMapping/>
  </p:clrMapOvr>
  <mc:AlternateContent xmlns:mc="http://schemas.openxmlformats.org/markup-compatibility/2006">
    <mc:Choice xmlns:p14="http://schemas.microsoft.com/office/powerpoint/2010/main" Requires="p14">
      <p:transition spd="slow" p14:dur="6500" advTm="13000">
        <p:wedge/>
        <p:sndAc>
          <p:stSnd loop="1">
            <p:snd r:embed="rId3" name="audio15.wav"/>
          </p:stSnd>
        </p:sndAc>
      </p:transition>
    </mc:Choice>
    <mc:Fallback>
      <p:transition spd="slow" advTm="13000">
        <p:wedge/>
        <p:sndAc>
          <p:stSnd loop="1">
            <p:snd r:embed="rId3" name="audio1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2" name="Rectangle 1"/>
          <p:cNvSpPr/>
          <p:nvPr/>
        </p:nvSpPr>
        <p:spPr>
          <a:xfrm>
            <a:off x="1313543" y="1351508"/>
            <a:ext cx="9564914" cy="4154984"/>
          </a:xfrm>
          <a:prstGeom prst="rect">
            <a:avLst/>
          </a:prstGeom>
        </p:spPr>
        <p:txBody>
          <a:bodyPr wrap="square">
            <a:spAutoFit/>
          </a:bodyPr>
          <a:lstStyle/>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A 38 km d'Avignon, dressé au bord du plateau du Vaucluse, Gordes compte parmi les villages ... Sans aucun doute Gordes est un des must du </a:t>
            </a:r>
            <a:r>
              <a:rPr lang="fr-FR" sz="2400" b="1" dirty="0" err="1"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Luberon.MUST</a:t>
            </a:r>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 IN PROVENCE c'est aussi un réseau amical de collectionneurs, de spécialistes, de confrères et surtout d'artistes émergents ou confirmés qui nous permettent d'être un relais pour les plus connus mais aussi un tremplin pour les nouveaux créateurs.</a:t>
            </a:r>
          </a:p>
          <a:p>
            <a:r>
              <a:rPr lang="fr-FR" sz="2400" b="1" dirty="0" smtClean="0">
                <a:solidFill>
                  <a:schemeClr val="accent3">
                    <a:lumMod val="60000"/>
                    <a:lumOff val="40000"/>
                  </a:schemeClr>
                </a:solidFill>
                <a:effectLst>
                  <a:glow rad="228600">
                    <a:schemeClr val="accent5">
                      <a:satMod val="175000"/>
                      <a:alpha val="40000"/>
                    </a:schemeClr>
                  </a:glow>
                </a:effectLst>
                <a:latin typeface="Magneto" panose="04030805050802020D02" pitchFamily="82" charset="0"/>
              </a:rPr>
              <a:t>Un accueil chaleureux, des conseils professionnels et un choix d’œuvres contemporaines vous seront proposé dans la plus grande simplicité. Au-delà du "plaisir des yeux"</a:t>
            </a:r>
            <a:endParaRPr lang="fr-FR" sz="2400" b="1" dirty="0">
              <a:solidFill>
                <a:schemeClr val="accent3">
                  <a:lumMod val="60000"/>
                  <a:lumOff val="40000"/>
                </a:schemeClr>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074819339"/>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9071" y="1160256"/>
            <a:ext cx="6871448" cy="4552334"/>
          </a:xfrm>
          <a:prstGeom prst="rect">
            <a:avLst/>
          </a:prstGeom>
          <a:effectLst>
            <a:softEdge rad="127000"/>
          </a:effectLst>
        </p:spPr>
      </p:pic>
    </p:spTree>
    <p:extLst>
      <p:ext uri="{BB962C8B-B14F-4D97-AF65-F5344CB8AC3E}">
        <p14:creationId xmlns:p14="http://schemas.microsoft.com/office/powerpoint/2010/main" val="373884060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16306" y="1139851"/>
            <a:ext cx="6777318" cy="4566218"/>
          </a:xfrm>
          <a:prstGeom prst="rect">
            <a:avLst/>
          </a:prstGeom>
          <a:effectLst>
            <a:softEdge rad="127000"/>
          </a:effectLst>
        </p:spPr>
      </p:pic>
    </p:spTree>
    <p:extLst>
      <p:ext uri="{BB962C8B-B14F-4D97-AF65-F5344CB8AC3E}">
        <p14:creationId xmlns:p14="http://schemas.microsoft.com/office/powerpoint/2010/main" val="390353864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42440"/>
            <a:ext cx="6925236" cy="4587968"/>
          </a:xfrm>
          <a:prstGeom prst="rect">
            <a:avLst/>
          </a:prstGeom>
          <a:effectLst>
            <a:softEdge rad="127000"/>
          </a:effectLst>
        </p:spPr>
      </p:pic>
    </p:spTree>
    <p:extLst>
      <p:ext uri="{BB962C8B-B14F-4D97-AF65-F5344CB8AC3E}">
        <p14:creationId xmlns:p14="http://schemas.microsoft.com/office/powerpoint/2010/main" val="277123685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6</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4906" y="1159186"/>
            <a:ext cx="6320118" cy="4526785"/>
          </a:xfrm>
          <a:prstGeom prst="rect">
            <a:avLst/>
          </a:prstGeom>
          <a:effectLst>
            <a:softEdge rad="127000"/>
          </a:effectLst>
        </p:spPr>
      </p:pic>
    </p:spTree>
    <p:extLst>
      <p:ext uri="{BB962C8B-B14F-4D97-AF65-F5344CB8AC3E}">
        <p14:creationId xmlns:p14="http://schemas.microsoft.com/office/powerpoint/2010/main" val="25401424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7</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78074"/>
            <a:ext cx="6871448" cy="4552334"/>
          </a:xfrm>
          <a:prstGeom prst="rect">
            <a:avLst/>
          </a:prstGeom>
          <a:effectLst>
            <a:softEdge rad="127000"/>
          </a:effectLst>
        </p:spPr>
      </p:pic>
    </p:spTree>
    <p:extLst>
      <p:ext uri="{BB962C8B-B14F-4D97-AF65-F5344CB8AC3E}">
        <p14:creationId xmlns:p14="http://schemas.microsoft.com/office/powerpoint/2010/main" val="39033353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8</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69165"/>
            <a:ext cx="6884895" cy="4561243"/>
          </a:xfrm>
          <a:prstGeom prst="rect">
            <a:avLst/>
          </a:prstGeom>
          <a:effectLst>
            <a:softEdge rad="127000"/>
          </a:effectLst>
        </p:spPr>
      </p:pic>
    </p:spTree>
    <p:extLst>
      <p:ext uri="{BB962C8B-B14F-4D97-AF65-F5344CB8AC3E}">
        <p14:creationId xmlns:p14="http://schemas.microsoft.com/office/powerpoint/2010/main" val="12218463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9</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42440"/>
            <a:ext cx="6952130" cy="4605786"/>
          </a:xfrm>
          <a:prstGeom prst="rect">
            <a:avLst/>
          </a:prstGeom>
          <a:effectLst>
            <a:softEdge rad="127000"/>
          </a:effectLst>
        </p:spPr>
      </p:pic>
    </p:spTree>
    <p:extLst>
      <p:ext uri="{BB962C8B-B14F-4D97-AF65-F5344CB8AC3E}">
        <p14:creationId xmlns:p14="http://schemas.microsoft.com/office/powerpoint/2010/main" val="1659929634"/>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22176" y="1186983"/>
            <a:ext cx="6858000" cy="4543425"/>
          </a:xfrm>
          <a:prstGeom prst="rect">
            <a:avLst/>
          </a:prstGeom>
          <a:effectLst>
            <a:softEdge rad="127000"/>
          </a:effectLst>
        </p:spPr>
      </p:pic>
    </p:spTree>
    <p:extLst>
      <p:ext uri="{BB962C8B-B14F-4D97-AF65-F5344CB8AC3E}">
        <p14:creationId xmlns:p14="http://schemas.microsoft.com/office/powerpoint/2010/main" val="265400412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11</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35624" y="1142439"/>
            <a:ext cx="6911788" cy="4579059"/>
          </a:xfrm>
          <a:prstGeom prst="rect">
            <a:avLst/>
          </a:prstGeom>
          <a:effectLst>
            <a:softEdge rad="127000"/>
          </a:effectLst>
        </p:spPr>
      </p:pic>
    </p:spTree>
    <p:extLst>
      <p:ext uri="{BB962C8B-B14F-4D97-AF65-F5344CB8AC3E}">
        <p14:creationId xmlns:p14="http://schemas.microsoft.com/office/powerpoint/2010/main" val="3850448803"/>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12</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64010"/>
            <a:ext cx="6965578" cy="4571160"/>
          </a:xfrm>
          <a:prstGeom prst="rect">
            <a:avLst/>
          </a:prstGeom>
          <a:effectLst>
            <a:softEdge rad="127000"/>
          </a:effectLst>
        </p:spPr>
      </p:pic>
    </p:spTree>
    <p:extLst>
      <p:ext uri="{BB962C8B-B14F-4D97-AF65-F5344CB8AC3E}">
        <p14:creationId xmlns:p14="http://schemas.microsoft.com/office/powerpoint/2010/main" val="1560074766"/>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13</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08728" y="1169165"/>
            <a:ext cx="6898343" cy="4570152"/>
          </a:xfrm>
          <a:prstGeom prst="rect">
            <a:avLst/>
          </a:prstGeom>
          <a:effectLst>
            <a:softEdge rad="127000"/>
          </a:effectLst>
        </p:spPr>
      </p:pic>
    </p:spTree>
    <p:extLst>
      <p:ext uri="{BB962C8B-B14F-4D97-AF65-F5344CB8AC3E}">
        <p14:creationId xmlns:p14="http://schemas.microsoft.com/office/powerpoint/2010/main" val="3229357737"/>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14</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46412" y="1124508"/>
            <a:ext cx="9090212" cy="4629151"/>
          </a:xfrm>
          <a:prstGeom prst="rect">
            <a:avLst/>
          </a:prstGeom>
          <a:effectLst>
            <a:softEdge rad="127000"/>
          </a:effectLst>
        </p:spPr>
      </p:pic>
    </p:spTree>
    <p:extLst>
      <p:ext uri="{BB962C8B-B14F-4D97-AF65-F5344CB8AC3E}">
        <p14:creationId xmlns:p14="http://schemas.microsoft.com/office/powerpoint/2010/main" val="1920992911"/>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67657" y="653143"/>
            <a:ext cx="10856686" cy="5558971"/>
          </a:xfrm>
          <a:prstGeom prst="roundRect">
            <a:avLst/>
          </a:prstGeom>
          <a:noFill/>
          <a:ln w="952500">
            <a:gradFill flip="none" rotWithShape="1">
              <a:gsLst>
                <a:gs pos="0">
                  <a:schemeClr val="accent1">
                    <a:lumMod val="5000"/>
                    <a:lumOff val="95000"/>
                  </a:schemeClr>
                </a:gs>
                <a:gs pos="16000">
                  <a:srgbClr val="FFC000"/>
                </a:gs>
                <a:gs pos="85000">
                  <a:srgbClr val="FEC412"/>
                </a:gs>
                <a:gs pos="91000">
                  <a:schemeClr val="accent6">
                    <a:lumMod val="60000"/>
                    <a:lumOff val="40000"/>
                  </a:schemeClr>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667657" y="6100763"/>
            <a:ext cx="2743200" cy="365125"/>
          </a:xfrm>
        </p:spPr>
        <p:txBody>
          <a:bodyPr/>
          <a:lstStyle/>
          <a:p>
            <a:fld id="{A51DB306-D910-4C08-848E-3EE0BD73FF7C}" type="datetime1">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15/09/2020</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115277"/>
            <a:ext cx="4114800" cy="365125"/>
          </a:xfrm>
        </p:spPr>
        <p:txBody>
          <a:bodyPr/>
          <a:lstStyle/>
          <a:p>
            <a:r>
              <a:rPr lang="fr-FR" sz="2000" b="1" dirty="0" smtClean="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rPr>
              <a:t>PPS   Lande   2020</a:t>
            </a:r>
            <a:endParaRPr lang="fr-FR" sz="2000" b="1" dirty="0">
              <a:ln>
                <a:solidFill>
                  <a:sysClr val="windowText" lastClr="000000"/>
                </a:solidFill>
              </a:ln>
              <a:solidFill>
                <a:schemeClr val="accent2">
                  <a:lumMod val="75000"/>
                </a:schemeClr>
              </a:solidFill>
              <a:effectLst>
                <a:glow rad="139700">
                  <a:schemeClr val="accent2">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668658" y="6029551"/>
            <a:ext cx="2743200" cy="365125"/>
          </a:xfrm>
        </p:spPr>
        <p:txBody>
          <a:bodyPr/>
          <a:lstStyle/>
          <a:p>
            <a:fld id="{EBF7AA06-3338-4A3B-83A9-E9E16359006E}" type="slidenum">
              <a:rPr lang="fr-FR" sz="2000" b="1" smtClean="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rPr>
              <a:t>15</a:t>
            </a:fld>
            <a:endParaRPr lang="fr-FR" sz="2000" b="1" dirty="0">
              <a:ln>
                <a:solidFill>
                  <a:sysClr val="windowText" lastClr="000000"/>
                </a:solidFill>
              </a:ln>
              <a:solidFill>
                <a:schemeClr val="accent2">
                  <a:lumMod val="75000"/>
                </a:schemeClr>
              </a:solidFill>
              <a:effectLst>
                <a:glow rad="228600">
                  <a:schemeClr val="accent2">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t="-145"/>
          <a:stretch/>
        </p:blipFill>
        <p:spPr>
          <a:xfrm>
            <a:off x="1190171" y="1103086"/>
            <a:ext cx="9840686" cy="4640358"/>
          </a:xfrm>
          <a:prstGeom prst="rect">
            <a:avLst/>
          </a:prstGeom>
          <a:effectLst>
            <a:softEdge rad="127000"/>
          </a:effectLst>
        </p:spPr>
      </p:pic>
      <p:sp>
        <p:nvSpPr>
          <p:cNvPr id="8" name="Rectangle 7"/>
          <p:cNvSpPr/>
          <p:nvPr/>
        </p:nvSpPr>
        <p:spPr>
          <a:xfrm>
            <a:off x="1852777" y="1304314"/>
            <a:ext cx="8515473" cy="1938992"/>
          </a:xfrm>
          <a:prstGeom prst="rect">
            <a:avLst/>
          </a:prstGeom>
        </p:spPr>
        <p:txBody>
          <a:bodyPr wrap="none">
            <a:spAutoFit/>
          </a:bodyPr>
          <a:lstStyle/>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C’était</a:t>
            </a:r>
          </a:p>
          <a:p>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Gordes : un Must du Luberon</a:t>
            </a:r>
          </a:p>
          <a:p>
            <a:r>
              <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a:t>
            </a:r>
            <a:r>
              <a:rPr lang="fr-FR" sz="4000" b="1" dirty="0" smtClean="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rPr>
              <a:t>              Vaucluse</a:t>
            </a:r>
            <a:endParaRPr lang="fr-FR" sz="4000" b="1" dirty="0">
              <a:ln>
                <a:solidFill>
                  <a:sysClr val="windowText" lastClr="000000"/>
                </a:solidFill>
              </a:ln>
              <a:solidFill>
                <a:schemeClr val="accent2">
                  <a:lumMod val="75000"/>
                </a:schemeClr>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378514862"/>
      </p:ext>
    </p:extLst>
  </p:cSld>
  <p:clrMapOvr>
    <a:masterClrMapping/>
  </p:clrMapOvr>
  <mc:AlternateContent xmlns:mc="http://schemas.openxmlformats.org/markup-compatibility/2006">
    <mc:Choice xmlns:p14="http://schemas.microsoft.com/office/powerpoint/2010/main" Requires="p14">
      <p:transition spd="slow" p14:dur="65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0" end="0"/>
                                            </p:txEl>
                                          </p:spTgt>
                                        </p:tgtEl>
                                        <p:attrNameLst>
                                          <p:attrName>ppt_w</p:attrName>
                                        </p:attrNameLst>
                                      </p:cBhvr>
                                    </p:anim>
                                    <p:anim by="(#ppt_w*0.50)" calcmode="lin" valueType="num">
                                      <p:cBhvr>
                                        <p:cTn id="23" dur="500" decel="50000" autoRev="1" fill="hold">
                                          <p:stCondLst>
                                            <p:cond delay="0"/>
                                          </p:stCondLst>
                                        </p:cTn>
                                        <p:tgtEl>
                                          <p:spTgt spid="8">
                                            <p:txEl>
                                              <p:pRg st="0" end="0"/>
                                            </p:txEl>
                                          </p:spTgt>
                                        </p:tgtEl>
                                        <p:attrNameLst>
                                          <p:attrName>ppt_x</p:attrName>
                                        </p:attrNameLst>
                                      </p:cBhvr>
                                    </p:anim>
                                    <p:anim from="(-#ppt_h/2)" to="(#ppt_y)" calcmode="lin" valueType="num">
                                      <p:cBhvr>
                                        <p:cTn id="24" dur="1000" fill="hold">
                                          <p:stCondLst>
                                            <p:cond delay="0"/>
                                          </p:stCondLst>
                                        </p:cTn>
                                        <p:tgtEl>
                                          <p:spTgt spid="8">
                                            <p:txEl>
                                              <p:pRg st="0" end="0"/>
                                            </p:txEl>
                                          </p:spTgt>
                                        </p:tgtEl>
                                        <p:attrNameLst>
                                          <p:attrName>ppt_y</p:attrName>
                                        </p:attrNameLst>
                                      </p:cBhvr>
                                    </p:anim>
                                    <p:animRot by="21600000">
                                      <p:cBhvr>
                                        <p:cTn id="25" dur="1000" fill="hold">
                                          <p:stCondLst>
                                            <p:cond delay="0"/>
                                          </p:stCondLst>
                                        </p:cTn>
                                        <p:tgtEl>
                                          <p:spTgt spid="8">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8">
                                            <p:txEl>
                                              <p:pRg st="1" end="1"/>
                                            </p:txEl>
                                          </p:spTgt>
                                        </p:tgtEl>
                                        <p:attrNameLst>
                                          <p:attrName>ppt_w</p:attrName>
                                        </p:attrNameLst>
                                      </p:cBhvr>
                                    </p:anim>
                                    <p:anim by="(#ppt_w*0.50)" calcmode="lin" valueType="num">
                                      <p:cBhvr>
                                        <p:cTn id="31" dur="500" decel="50000" autoRev="1" fill="hold">
                                          <p:stCondLst>
                                            <p:cond delay="0"/>
                                          </p:stCondLst>
                                        </p:cTn>
                                        <p:tgtEl>
                                          <p:spTgt spid="8">
                                            <p:txEl>
                                              <p:pRg st="1" end="1"/>
                                            </p:txEl>
                                          </p:spTgt>
                                        </p:tgtEl>
                                        <p:attrNameLst>
                                          <p:attrName>ppt_x</p:attrName>
                                        </p:attrNameLst>
                                      </p:cBhvr>
                                    </p:anim>
                                    <p:anim from="(-#ppt_h/2)" to="(#ppt_y)" calcmode="lin" valueType="num">
                                      <p:cBhvr>
                                        <p:cTn id="32" dur="1000" fill="hold">
                                          <p:stCondLst>
                                            <p:cond delay="0"/>
                                          </p:stCondLst>
                                        </p:cTn>
                                        <p:tgtEl>
                                          <p:spTgt spid="8">
                                            <p:txEl>
                                              <p:pRg st="1" end="1"/>
                                            </p:txEl>
                                          </p:spTgt>
                                        </p:tgtEl>
                                        <p:attrNameLst>
                                          <p:attrName>ppt_y</p:attrName>
                                        </p:attrNameLst>
                                      </p:cBhvr>
                                    </p:anim>
                                    <p:animRot by="21600000">
                                      <p:cBhvr>
                                        <p:cTn id="33" dur="1000" fill="hold">
                                          <p:stCondLst>
                                            <p:cond delay="0"/>
                                          </p:stCondLst>
                                        </p:cTn>
                                        <p:tgtEl>
                                          <p:spTgt spid="8">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8">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8">
                                            <p:txEl>
                                              <p:pRg st="2" end="2"/>
                                            </p:txEl>
                                          </p:spTgt>
                                        </p:tgtEl>
                                        <p:attrNameLst>
                                          <p:attrName>ppt_w</p:attrName>
                                        </p:attrNameLst>
                                      </p:cBhvr>
                                    </p:anim>
                                    <p:anim by="(#ppt_w*0.50)" calcmode="lin" valueType="num">
                                      <p:cBhvr>
                                        <p:cTn id="39" dur="500" decel="50000" autoRev="1" fill="hold">
                                          <p:stCondLst>
                                            <p:cond delay="0"/>
                                          </p:stCondLst>
                                        </p:cTn>
                                        <p:tgtEl>
                                          <p:spTgt spid="8">
                                            <p:txEl>
                                              <p:pRg st="2" end="2"/>
                                            </p:txEl>
                                          </p:spTgt>
                                        </p:tgtEl>
                                        <p:attrNameLst>
                                          <p:attrName>ppt_x</p:attrName>
                                        </p:attrNameLst>
                                      </p:cBhvr>
                                    </p:anim>
                                    <p:anim from="(-#ppt_h/2)" to="(#ppt_y)" calcmode="lin" valueType="num">
                                      <p:cBhvr>
                                        <p:cTn id="40" dur="1000" fill="hold">
                                          <p:stCondLst>
                                            <p:cond delay="0"/>
                                          </p:stCondLst>
                                        </p:cTn>
                                        <p:tgtEl>
                                          <p:spTgt spid="8">
                                            <p:txEl>
                                              <p:pRg st="2" end="2"/>
                                            </p:txEl>
                                          </p:spTgt>
                                        </p:tgtEl>
                                        <p:attrNameLst>
                                          <p:attrName>ppt_y</p:attrName>
                                        </p:attrNameLst>
                                      </p:cBhvr>
                                    </p:anim>
                                    <p:animRot by="21600000">
                                      <p:cBhvr>
                                        <p:cTn id="41"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TotalTime>
  <Words>206</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2020-09-15T14:07:25Z</dcterms:created>
  <dcterms:modified xsi:type="dcterms:W3CDTF">2020-09-15T14:51:17Z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