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uYbY6pDvnSJ1Vu/hSEtpA==" hashData="MHVUctR8exggnO9OYaeineWpLjRNp4LJUT5a3QGacVwdelnAbVCn2arFYHsqj6Wc8dBt4gj6GSjhiWnkomcsX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15/09/2020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15/09/2020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15/09/2020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15/09/2020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chemeClr val="accent1">
                <a:lumMod val="5000"/>
                <a:lumOff val="95000"/>
              </a:schemeClr>
            </a:gs>
            <a:gs pos="56000">
              <a:schemeClr val="accent4">
                <a:lumMod val="75000"/>
              </a:schemeClr>
            </a:gs>
            <a:gs pos="73000">
              <a:schemeClr val="accent4">
                <a:lumMod val="75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15/09/2020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 N°1</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313543" y="1351508"/>
            <a:ext cx="9564914" cy="4154984"/>
          </a:xfrm>
          <a:prstGeom prst="rect">
            <a:avLst/>
          </a:prstGeom>
        </p:spPr>
        <p:txBody>
          <a:bodyPr wrap="square">
            <a:spAutoFit/>
          </a:bodyPr>
          <a:lstStyle/>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A 38 km d'Avignon, dressé au bord du plateau du Vaucluse, Gordes compte parmi les villages ... Sans aucun doute Gordes est un des must du </a:t>
            </a:r>
            <a:r>
              <a:rPr lang="fr-FR" sz="2400" b="1" dirty="0" err="1"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Luberon.MUST</a:t>
            </a:r>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 IN PROVENCE c'est aussi un réseau amical de collectionneurs, de spécialistes, de confrères et surtout d'artistes émergents ou confirmés qui nous permettent d'être un relais pour les plus connus mais aussi un tremplin pour les nouveaux créateurs.</a:t>
            </a:r>
          </a:p>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Un accueil chaleureux, des conseils professionnels et un choix d’œuvres contemporaines vous seront proposé dans la plus grande simplicité. Au-delà du "plaisir des yeux"</a:t>
            </a:r>
            <a:endParaRPr lang="fr-FR" sz="24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73827"/>
            <a:ext cx="6884896" cy="4569850"/>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49514"/>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142440"/>
            <a:ext cx="7005918" cy="4641420"/>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51347"/>
            <a:ext cx="6925237" cy="4587969"/>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69165"/>
            <a:ext cx="6884895" cy="4561243"/>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42439"/>
            <a:ext cx="6938684" cy="4596878"/>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86983"/>
            <a:ext cx="6884894" cy="4561243"/>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78074"/>
            <a:ext cx="6871448" cy="4552334"/>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160930"/>
            <a:ext cx="7221070" cy="4567326"/>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42440"/>
            <a:ext cx="6952130" cy="4605786"/>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4224" y="1196788"/>
            <a:ext cx="6370210" cy="4530812"/>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62184"/>
            <a:ext cx="6790765" cy="4566790"/>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6412" y="1124508"/>
            <a:ext cx="9090212" cy="4629151"/>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938992"/>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TotalTime>
  <Words>206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2020-09-15T14:07:25Z</dcterms:created>
  <dcterms:modified xsi:type="dcterms:W3CDTF">2020-09-15T14:36:44Z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