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Lobster"/>
      <p:regular r:id="rId17"/>
    </p:embeddedFont>
    <p:embeddedFont>
      <p:font typeface="Nuni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Nuni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Lobster-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Nunito-bold.fntdata"/><Relationship Id="rId6" Type="http://schemas.openxmlformats.org/officeDocument/2006/relationships/slide" Target="slides/slide1.xml"/><Relationship Id="rId18" Type="http://schemas.openxmlformats.org/officeDocument/2006/relationships/font" Target="fonts/Nuni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70a12d05da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70a12d05da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65b425e552_2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65b425e552_2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0a12d05da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0a12d05da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65b425e552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65b425e55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65b425e552_2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65b425e552_2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65b425e552_2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65b425e552_2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65b425e552_2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65b425e552_2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65b425e552_2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65b425e552_2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65b425e552_2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65b425e552_2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65b425e552_2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65b425e552_2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filezilla-project.org/" TargetMode="Externa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6.png"/><Relationship Id="rId4" Type="http://schemas.openxmlformats.org/officeDocument/2006/relationships/hyperlink" Target="https://notepad-plus-plus.org/" TargetMode="External"/><Relationship Id="rId5"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pic>
        <p:nvPicPr>
          <p:cNvPr id="55" name="Google Shape;55;p13"/>
          <p:cNvPicPr preferRelativeResize="0"/>
          <p:nvPr/>
        </p:nvPicPr>
        <p:blipFill>
          <a:blip r:embed="rId3">
            <a:alphaModFix/>
          </a:blip>
          <a:stretch>
            <a:fillRect/>
          </a:stretch>
        </p:blipFill>
        <p:spPr>
          <a:xfrm>
            <a:off x="0" y="1028700"/>
            <a:ext cx="9144000" cy="4114800"/>
          </a:xfrm>
          <a:prstGeom prst="rect">
            <a:avLst/>
          </a:prstGeom>
          <a:noFill/>
          <a:ln cap="flat" cmpd="sng" w="9525">
            <a:solidFill>
              <a:srgbClr val="BCE2ED"/>
            </a:solidFill>
            <a:prstDash val="solid"/>
            <a:round/>
            <a:headEnd len="sm" w="sm" type="none"/>
            <a:tailEnd len="sm" w="sm" type="none"/>
          </a:ln>
        </p:spPr>
      </p:pic>
      <p:sp>
        <p:nvSpPr>
          <p:cNvPr id="56" name="Google Shape;56;p13"/>
          <p:cNvSpPr txBox="1"/>
          <p:nvPr>
            <p:ph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Comment créer un thème enfant Divi sur Wordpress ?</a:t>
            </a:r>
            <a:endParaRPr sz="3000">
              <a:solidFill>
                <a:schemeClr val="lt1"/>
              </a:solidFill>
              <a:latin typeface="Lobster"/>
              <a:ea typeface="Lobster"/>
              <a:cs typeface="Lobster"/>
              <a:sym typeface="Lobste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2"/>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Dernière étape</a:t>
            </a:r>
            <a:endParaRPr sz="3000">
              <a:solidFill>
                <a:schemeClr val="lt1"/>
              </a:solidFill>
              <a:latin typeface="Lobster"/>
              <a:ea typeface="Lobster"/>
              <a:cs typeface="Lobster"/>
              <a:sym typeface="Lobster"/>
            </a:endParaRPr>
          </a:p>
          <a:p>
            <a:pPr indent="0" lvl="0" marL="0" rtl="0" algn="ctr">
              <a:spcBef>
                <a:spcPts val="0"/>
              </a:spcBef>
              <a:spcAft>
                <a:spcPts val="0"/>
              </a:spcAft>
              <a:buNone/>
            </a:pPr>
            <a:r>
              <a:rPr lang="fr" sz="3000">
                <a:solidFill>
                  <a:schemeClr val="lt1"/>
                </a:solidFill>
                <a:latin typeface="Lobster"/>
                <a:ea typeface="Lobster"/>
                <a:cs typeface="Lobster"/>
                <a:sym typeface="Lobster"/>
              </a:rPr>
              <a:t>Intégration des fichiers</a:t>
            </a:r>
            <a:endParaRPr sz="3000">
              <a:solidFill>
                <a:schemeClr val="lt1"/>
              </a:solidFill>
              <a:latin typeface="Lobster"/>
              <a:ea typeface="Lobster"/>
              <a:cs typeface="Lobster"/>
              <a:sym typeface="Lobster"/>
            </a:endParaRPr>
          </a:p>
        </p:txBody>
      </p:sp>
      <p:sp>
        <p:nvSpPr>
          <p:cNvPr id="151" name="Google Shape;151;p22"/>
          <p:cNvSpPr txBox="1"/>
          <p:nvPr/>
        </p:nvSpPr>
        <p:spPr>
          <a:xfrm>
            <a:off x="1524000" y="1352550"/>
            <a:ext cx="6219900" cy="952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a:t>Pour finir, vous devez intégrer les deux fichiers </a:t>
            </a:r>
            <a:r>
              <a:rPr lang="fr"/>
              <a:t>créés</a:t>
            </a:r>
            <a:r>
              <a:rPr lang="fr"/>
              <a:t> récemment dans le dossier du thème enfant que vous avez créer dans la troisième étape</a:t>
            </a:r>
            <a:endParaRPr/>
          </a:p>
        </p:txBody>
      </p:sp>
      <p:pic>
        <p:nvPicPr>
          <p:cNvPr id="152" name="Google Shape;152;p22"/>
          <p:cNvPicPr preferRelativeResize="0"/>
          <p:nvPr/>
        </p:nvPicPr>
        <p:blipFill>
          <a:blip r:embed="rId3">
            <a:alphaModFix/>
          </a:blip>
          <a:stretch>
            <a:fillRect/>
          </a:stretch>
        </p:blipFill>
        <p:spPr>
          <a:xfrm>
            <a:off x="152400" y="2125725"/>
            <a:ext cx="8839197" cy="2370071"/>
          </a:xfrm>
          <a:prstGeom prst="rect">
            <a:avLst/>
          </a:prstGeom>
          <a:noFill/>
          <a:ln>
            <a:noFill/>
          </a:ln>
        </p:spPr>
      </p:pic>
      <p:sp>
        <p:nvSpPr>
          <p:cNvPr id="153" name="Google Shape;153;p22"/>
          <p:cNvSpPr/>
          <p:nvPr/>
        </p:nvSpPr>
        <p:spPr>
          <a:xfrm>
            <a:off x="295275" y="3100100"/>
            <a:ext cx="4152900" cy="12096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22"/>
          <p:cNvSpPr/>
          <p:nvPr/>
        </p:nvSpPr>
        <p:spPr>
          <a:xfrm>
            <a:off x="5124450" y="2147600"/>
            <a:ext cx="1371600" cy="1047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22"/>
          <p:cNvSpPr/>
          <p:nvPr/>
        </p:nvSpPr>
        <p:spPr>
          <a:xfrm>
            <a:off x="4648200" y="3228975"/>
            <a:ext cx="952500" cy="276300"/>
          </a:xfrm>
          <a:prstGeom prst="rect">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56" name="Google Shape;156;p22"/>
          <p:cNvCxnSpPr/>
          <p:nvPr/>
        </p:nvCxnSpPr>
        <p:spPr>
          <a:xfrm>
            <a:off x="5800725" y="3371200"/>
            <a:ext cx="1085700" cy="3600"/>
          </a:xfrm>
          <a:prstGeom prst="straightConnector1">
            <a:avLst/>
          </a:prstGeom>
          <a:noFill/>
          <a:ln cap="flat" cmpd="sng" w="38100">
            <a:solidFill>
              <a:srgbClr val="FF0000"/>
            </a:solidFill>
            <a:prstDash val="solid"/>
            <a:round/>
            <a:headEnd len="med" w="med" type="stealth"/>
            <a:tailEnd len="med" w="med" type="none"/>
          </a:ln>
        </p:spPr>
      </p:cxn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fr">
                <a:latin typeface="Nunito"/>
                <a:ea typeface="Nunito"/>
                <a:cs typeface="Nunito"/>
                <a:sym typeface="Nunito"/>
              </a:rPr>
              <a:t>En bonus vous pouvez ajouter une image miniature </a:t>
            </a:r>
            <a:r>
              <a:rPr lang="fr">
                <a:latin typeface="Nunito"/>
                <a:ea typeface="Nunito"/>
                <a:cs typeface="Nunito"/>
                <a:sym typeface="Nunito"/>
              </a:rPr>
              <a:t>propre</a:t>
            </a:r>
            <a:r>
              <a:rPr lang="fr">
                <a:latin typeface="Nunito"/>
                <a:ea typeface="Nunito"/>
                <a:cs typeface="Nunito"/>
                <a:sym typeface="Nunito"/>
              </a:rPr>
              <a:t> à votre thème enfant, qui devra faire 600 x 450 pixels, et nommé le </a:t>
            </a:r>
            <a:r>
              <a:rPr i="1" lang="fr">
                <a:latin typeface="Nunito"/>
                <a:ea typeface="Nunito"/>
                <a:cs typeface="Nunito"/>
                <a:sym typeface="Nunito"/>
              </a:rPr>
              <a:t>screenshot.jpg</a:t>
            </a:r>
            <a:endParaRPr>
              <a:latin typeface="Nunito"/>
              <a:ea typeface="Nunito"/>
              <a:cs typeface="Nunito"/>
              <a:sym typeface="Nunito"/>
            </a:endParaRPr>
          </a:p>
        </p:txBody>
      </p:sp>
      <p:sp>
        <p:nvSpPr>
          <p:cNvPr id="162" name="Google Shape;162;p23"/>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Bonus</a:t>
            </a:r>
            <a:endParaRPr sz="3000">
              <a:solidFill>
                <a:schemeClr val="lt1"/>
              </a:solidFill>
              <a:latin typeface="Lobster"/>
              <a:ea typeface="Lobster"/>
              <a:cs typeface="Lobster"/>
              <a:sym typeface="Lobster"/>
            </a:endParaRPr>
          </a:p>
          <a:p>
            <a:pPr indent="0" lvl="0" marL="0" rtl="0" algn="ctr">
              <a:spcBef>
                <a:spcPts val="0"/>
              </a:spcBef>
              <a:spcAft>
                <a:spcPts val="0"/>
              </a:spcAft>
              <a:buNone/>
            </a:pPr>
            <a:r>
              <a:rPr lang="fr" sz="3000">
                <a:solidFill>
                  <a:schemeClr val="lt1"/>
                </a:solidFill>
                <a:latin typeface="Lobster"/>
                <a:ea typeface="Lobster"/>
                <a:cs typeface="Lobster"/>
                <a:sym typeface="Lobster"/>
              </a:rPr>
              <a:t>Screenshot</a:t>
            </a:r>
            <a:endParaRPr sz="3000">
              <a:solidFill>
                <a:schemeClr val="lt1"/>
              </a:solidFill>
              <a:latin typeface="Lobster"/>
              <a:ea typeface="Lobster"/>
              <a:cs typeface="Lobster"/>
              <a:sym typeface="Lobster"/>
            </a:endParaRPr>
          </a:p>
        </p:txBody>
      </p:sp>
      <p:pic>
        <p:nvPicPr>
          <p:cNvPr id="163" name="Google Shape;163;p23"/>
          <p:cNvPicPr preferRelativeResize="0"/>
          <p:nvPr/>
        </p:nvPicPr>
        <p:blipFill>
          <a:blip r:embed="rId3">
            <a:alphaModFix/>
          </a:blip>
          <a:stretch>
            <a:fillRect/>
          </a:stretch>
        </p:blipFill>
        <p:spPr>
          <a:xfrm>
            <a:off x="933450" y="1960563"/>
            <a:ext cx="6400800" cy="1800225"/>
          </a:xfrm>
          <a:prstGeom prst="rect">
            <a:avLst/>
          </a:prstGeom>
          <a:noFill/>
          <a:ln>
            <a:noFill/>
          </a:ln>
        </p:spPr>
      </p:pic>
      <p:sp>
        <p:nvSpPr>
          <p:cNvPr id="164" name="Google Shape;164;p23"/>
          <p:cNvSpPr/>
          <p:nvPr/>
        </p:nvSpPr>
        <p:spPr>
          <a:xfrm>
            <a:off x="933450" y="2571750"/>
            <a:ext cx="1257300" cy="180900"/>
          </a:xfrm>
          <a:prstGeom prst="rect">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65" name="Google Shape;165;p23"/>
          <p:cNvCxnSpPr/>
          <p:nvPr/>
        </p:nvCxnSpPr>
        <p:spPr>
          <a:xfrm>
            <a:off x="2333625" y="2660400"/>
            <a:ext cx="1085700" cy="3600"/>
          </a:xfrm>
          <a:prstGeom prst="straightConnector1">
            <a:avLst/>
          </a:prstGeom>
          <a:noFill/>
          <a:ln cap="flat" cmpd="sng" w="38100">
            <a:solidFill>
              <a:srgbClr val="FF0000"/>
            </a:solidFill>
            <a:prstDash val="solid"/>
            <a:round/>
            <a:headEnd len="med" w="med" type="stealth"/>
            <a:tailEnd len="med" w="med" type="none"/>
          </a:ln>
        </p:spPr>
      </p:cxn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idx="1" type="body"/>
          </p:nvPr>
        </p:nvSpPr>
        <p:spPr>
          <a:xfrm>
            <a:off x="311700" y="1152475"/>
            <a:ext cx="8520600" cy="3943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fr" sz="1400">
                <a:latin typeface="Nunito"/>
                <a:ea typeface="Nunito"/>
                <a:cs typeface="Nunito"/>
                <a:sym typeface="Nunito"/>
              </a:rPr>
              <a:t>Un thème enfant est basé sur le thème parent, il reprend l’ensemble d’un thème classique sans modification. Le thème enfant permet de personnaliser le thème sans avoir de problème ou de perte lors d’une mise à jour du thème parent</a:t>
            </a:r>
            <a:endParaRPr sz="1400">
              <a:latin typeface="Nunito"/>
              <a:ea typeface="Nunito"/>
              <a:cs typeface="Nunito"/>
              <a:sym typeface="Nunito"/>
            </a:endParaRPr>
          </a:p>
          <a:p>
            <a:pPr indent="0" lvl="0" marL="0" rtl="0" algn="l">
              <a:lnSpc>
                <a:spcPct val="100000"/>
              </a:lnSpc>
              <a:spcBef>
                <a:spcPts val="1500"/>
              </a:spcBef>
              <a:spcAft>
                <a:spcPts val="0"/>
              </a:spcAft>
              <a:buClr>
                <a:schemeClr val="dk1"/>
              </a:buClr>
              <a:buSzPts val="1100"/>
              <a:buFont typeface="Arial"/>
              <a:buNone/>
            </a:pPr>
            <a:r>
              <a:rPr lang="fr" sz="1400">
                <a:latin typeface="Nunito"/>
                <a:ea typeface="Nunito"/>
                <a:cs typeface="Nunito"/>
                <a:sym typeface="Nunito"/>
              </a:rPr>
              <a:t>Tous les fichiers placés dans le thème enfant (child theme) WordPress ne seront jamais écrasés ou modifier par le thème parent.</a:t>
            </a:r>
            <a:endParaRPr sz="1400">
              <a:latin typeface="Nunito"/>
              <a:ea typeface="Nunito"/>
              <a:cs typeface="Nunito"/>
              <a:sym typeface="Nunito"/>
            </a:endParaRPr>
          </a:p>
          <a:p>
            <a:pPr indent="0" lvl="0" marL="0" rtl="0" algn="l">
              <a:lnSpc>
                <a:spcPct val="100000"/>
              </a:lnSpc>
              <a:spcBef>
                <a:spcPts val="1500"/>
              </a:spcBef>
              <a:spcAft>
                <a:spcPts val="0"/>
              </a:spcAft>
              <a:buNone/>
            </a:pPr>
            <a:r>
              <a:rPr lang="fr" sz="1400">
                <a:latin typeface="Nunito"/>
                <a:ea typeface="Nunito"/>
                <a:cs typeface="Nunito"/>
                <a:sym typeface="Nunito"/>
              </a:rPr>
              <a:t>Si vous achetez un thème premium comme Divi il y a de forte chance qu’il possède son child theme dans le zip que vous aurez téléchargé. Il faut bien sûr installer les deux thèmes mais n’activer que le thème enfant via l’administrateur de WordPress. </a:t>
            </a:r>
            <a:endParaRPr sz="1400">
              <a:latin typeface="Nunito"/>
              <a:ea typeface="Nunito"/>
              <a:cs typeface="Nunito"/>
              <a:sym typeface="Nunito"/>
            </a:endParaRPr>
          </a:p>
          <a:p>
            <a:pPr indent="0" lvl="0" marL="0" rtl="0" algn="l">
              <a:lnSpc>
                <a:spcPct val="100000"/>
              </a:lnSpc>
              <a:spcBef>
                <a:spcPts val="1500"/>
              </a:spcBef>
              <a:spcAft>
                <a:spcPts val="1500"/>
              </a:spcAft>
              <a:buNone/>
            </a:pPr>
            <a:r>
              <a:rPr b="1" lang="fr">
                <a:latin typeface="Nunito"/>
                <a:ea typeface="Nunito"/>
                <a:cs typeface="Nunito"/>
                <a:sym typeface="Nunito"/>
              </a:rPr>
              <a:t>Si vous avez pas le dossier avec le thème enfant avec, voici un tuto qui vous expliquera en détails pour en faire un.</a:t>
            </a:r>
            <a:endParaRPr b="1">
              <a:latin typeface="Nunito"/>
              <a:ea typeface="Nunito"/>
              <a:cs typeface="Nunito"/>
              <a:sym typeface="Nunito"/>
            </a:endParaRPr>
          </a:p>
        </p:txBody>
      </p:sp>
      <p:sp>
        <p:nvSpPr>
          <p:cNvPr id="62" name="Google Shape;62;p14"/>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Introduction</a:t>
            </a:r>
            <a:endParaRPr sz="3000">
              <a:solidFill>
                <a:schemeClr val="lt1"/>
              </a:solidFill>
              <a:latin typeface="Lobster"/>
              <a:ea typeface="Lobster"/>
              <a:cs typeface="Lobster"/>
              <a:sym typeface="Lobste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idx="1" type="body"/>
          </p:nvPr>
        </p:nvSpPr>
        <p:spPr>
          <a:xfrm>
            <a:off x="311700" y="1152475"/>
            <a:ext cx="30594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r">
                <a:latin typeface="Nunito"/>
                <a:ea typeface="Nunito"/>
                <a:cs typeface="Nunito"/>
                <a:sym typeface="Nunito"/>
              </a:rPr>
              <a:t>Pour commencer vous devez télécharger un FTP, dans notre tuto nous utiliserons </a:t>
            </a:r>
            <a:r>
              <a:rPr b="1" lang="fr">
                <a:latin typeface="Nunito"/>
                <a:ea typeface="Nunito"/>
                <a:cs typeface="Nunito"/>
                <a:sym typeface="Nunito"/>
              </a:rPr>
              <a:t>Filezilla</a:t>
            </a:r>
            <a:endParaRPr b="1">
              <a:latin typeface="Nunito"/>
              <a:ea typeface="Nunito"/>
              <a:cs typeface="Nunito"/>
              <a:sym typeface="Nunito"/>
            </a:endParaRPr>
          </a:p>
          <a:p>
            <a:pPr indent="0" lvl="0" marL="0" rtl="0" algn="l">
              <a:spcBef>
                <a:spcPts val="1600"/>
              </a:spcBef>
              <a:spcAft>
                <a:spcPts val="1600"/>
              </a:spcAft>
              <a:buNone/>
            </a:pPr>
            <a:r>
              <a:rPr lang="fr">
                <a:latin typeface="Nunito"/>
                <a:ea typeface="Nunito"/>
                <a:cs typeface="Nunito"/>
                <a:sym typeface="Nunito"/>
              </a:rPr>
              <a:t>Pour cela allez sur le site de </a:t>
            </a:r>
            <a:r>
              <a:rPr b="1" lang="fr">
                <a:latin typeface="Nunito"/>
                <a:ea typeface="Nunito"/>
                <a:cs typeface="Nunito"/>
                <a:sym typeface="Nunito"/>
              </a:rPr>
              <a:t>Filezilla </a:t>
            </a:r>
            <a:r>
              <a:rPr lang="fr">
                <a:latin typeface="Nunito"/>
                <a:ea typeface="Nunito"/>
                <a:cs typeface="Nunito"/>
                <a:sym typeface="Nunito"/>
              </a:rPr>
              <a:t>(</a:t>
            </a:r>
            <a:r>
              <a:rPr lang="fr" u="sng">
                <a:solidFill>
                  <a:schemeClr val="hlink"/>
                </a:solidFill>
                <a:latin typeface="Nunito"/>
                <a:ea typeface="Nunito"/>
                <a:cs typeface="Nunito"/>
                <a:sym typeface="Nunito"/>
                <a:hlinkClick r:id="rId3"/>
              </a:rPr>
              <a:t>https://filezilla-project.org/</a:t>
            </a:r>
            <a:r>
              <a:rPr lang="fr">
                <a:latin typeface="Nunito"/>
                <a:ea typeface="Nunito"/>
                <a:cs typeface="Nunito"/>
                <a:sym typeface="Nunito"/>
              </a:rPr>
              <a:t>) , puis installer le Client</a:t>
            </a:r>
            <a:endParaRPr>
              <a:latin typeface="Nunito"/>
              <a:ea typeface="Nunito"/>
              <a:cs typeface="Nunito"/>
              <a:sym typeface="Nunito"/>
            </a:endParaRPr>
          </a:p>
        </p:txBody>
      </p:sp>
      <p:sp>
        <p:nvSpPr>
          <p:cNvPr id="68" name="Google Shape;68;p15"/>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Première </a:t>
            </a:r>
            <a:r>
              <a:rPr lang="fr" sz="3000">
                <a:solidFill>
                  <a:schemeClr val="lt1"/>
                </a:solidFill>
                <a:latin typeface="Lobster"/>
                <a:ea typeface="Lobster"/>
                <a:cs typeface="Lobster"/>
                <a:sym typeface="Lobster"/>
              </a:rPr>
              <a:t>étape</a:t>
            </a:r>
            <a:endParaRPr sz="3000">
              <a:solidFill>
                <a:schemeClr val="lt1"/>
              </a:solidFill>
              <a:latin typeface="Lobster"/>
              <a:ea typeface="Lobster"/>
              <a:cs typeface="Lobster"/>
              <a:sym typeface="Lobster"/>
            </a:endParaRPr>
          </a:p>
          <a:p>
            <a:pPr indent="0" lvl="0" marL="0" rtl="0" algn="ctr">
              <a:spcBef>
                <a:spcPts val="0"/>
              </a:spcBef>
              <a:spcAft>
                <a:spcPts val="0"/>
              </a:spcAft>
              <a:buNone/>
            </a:pPr>
            <a:r>
              <a:rPr lang="fr" sz="3000">
                <a:solidFill>
                  <a:schemeClr val="lt1"/>
                </a:solidFill>
                <a:latin typeface="Lobster"/>
                <a:ea typeface="Lobster"/>
                <a:cs typeface="Lobster"/>
                <a:sym typeface="Lobster"/>
              </a:rPr>
              <a:t>Installation de Filezilla</a:t>
            </a:r>
            <a:endParaRPr sz="3000">
              <a:solidFill>
                <a:schemeClr val="lt1"/>
              </a:solidFill>
              <a:latin typeface="Lobster"/>
              <a:ea typeface="Lobster"/>
              <a:cs typeface="Lobster"/>
              <a:sym typeface="Lobster"/>
            </a:endParaRPr>
          </a:p>
        </p:txBody>
      </p:sp>
      <p:pic>
        <p:nvPicPr>
          <p:cNvPr id="69" name="Google Shape;69;p15"/>
          <p:cNvPicPr preferRelativeResize="0"/>
          <p:nvPr/>
        </p:nvPicPr>
        <p:blipFill rotWithShape="1">
          <a:blip r:embed="rId4">
            <a:alphaModFix/>
          </a:blip>
          <a:srcRect b="5642" l="0" r="4260" t="0"/>
          <a:stretch/>
        </p:blipFill>
        <p:spPr>
          <a:xfrm>
            <a:off x="3470325" y="1532875"/>
            <a:ext cx="5254575" cy="2505725"/>
          </a:xfrm>
          <a:prstGeom prst="rect">
            <a:avLst/>
          </a:prstGeom>
          <a:noFill/>
          <a:ln>
            <a:noFill/>
          </a:ln>
        </p:spPr>
      </p:pic>
      <p:sp>
        <p:nvSpPr>
          <p:cNvPr id="70" name="Google Shape;70;p15"/>
          <p:cNvSpPr/>
          <p:nvPr/>
        </p:nvSpPr>
        <p:spPr>
          <a:xfrm>
            <a:off x="4324350" y="3491500"/>
            <a:ext cx="1086000" cy="457200"/>
          </a:xfrm>
          <a:prstGeom prst="rect">
            <a:avLst/>
          </a:prstGeom>
          <a:noFill/>
          <a:ln cap="flat" cmpd="sng" w="38100">
            <a:solidFill>
              <a:srgbClr val="01BCC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71" name="Google Shape;71;p15"/>
          <p:cNvCxnSpPr>
            <a:stCxn id="70" idx="2"/>
            <a:endCxn id="70" idx="2"/>
          </p:cNvCxnSpPr>
          <p:nvPr/>
        </p:nvCxnSpPr>
        <p:spPr>
          <a:xfrm>
            <a:off x="4867350" y="3948700"/>
            <a:ext cx="0" cy="0"/>
          </a:xfrm>
          <a:prstGeom prst="straightConnector1">
            <a:avLst/>
          </a:prstGeom>
          <a:noFill/>
          <a:ln cap="flat" cmpd="sng" w="9525">
            <a:solidFill>
              <a:schemeClr val="dk2"/>
            </a:solidFill>
            <a:prstDash val="solid"/>
            <a:round/>
            <a:headEnd len="med" w="med" type="none"/>
            <a:tailEnd len="med" w="med" type="none"/>
          </a:ln>
        </p:spPr>
      </p:cxnSp>
      <p:cxnSp>
        <p:nvCxnSpPr>
          <p:cNvPr id="72" name="Google Shape;72;p15"/>
          <p:cNvCxnSpPr/>
          <p:nvPr/>
        </p:nvCxnSpPr>
        <p:spPr>
          <a:xfrm>
            <a:off x="4865550" y="3948700"/>
            <a:ext cx="3600" cy="381600"/>
          </a:xfrm>
          <a:prstGeom prst="straightConnector1">
            <a:avLst/>
          </a:prstGeom>
          <a:noFill/>
          <a:ln cap="flat" cmpd="sng" w="38100">
            <a:solidFill>
              <a:srgbClr val="01BCCD"/>
            </a:solidFill>
            <a:prstDash val="solid"/>
            <a:round/>
            <a:headEnd len="med" w="med" type="stealth"/>
            <a:tailEnd len="med" w="med" type="none"/>
          </a:ln>
        </p:spPr>
      </p:cxnSp>
      <p:cxnSp>
        <p:nvCxnSpPr>
          <p:cNvPr id="73" name="Google Shape;73;p15"/>
          <p:cNvCxnSpPr/>
          <p:nvPr/>
        </p:nvCxnSpPr>
        <p:spPr>
          <a:xfrm rot="10800000">
            <a:off x="2197950" y="4325200"/>
            <a:ext cx="2667600" cy="3600"/>
          </a:xfrm>
          <a:prstGeom prst="straightConnector1">
            <a:avLst/>
          </a:prstGeom>
          <a:noFill/>
          <a:ln cap="flat" cmpd="sng" w="38100">
            <a:solidFill>
              <a:srgbClr val="01BCCD"/>
            </a:solidFill>
            <a:prstDash val="solid"/>
            <a:round/>
            <a:headEnd len="med" w="med" type="none"/>
            <a:tailEnd len="med" w="med" type="none"/>
          </a:ln>
        </p:spPr>
      </p:cxnSp>
      <p:cxnSp>
        <p:nvCxnSpPr>
          <p:cNvPr id="74" name="Google Shape;74;p15"/>
          <p:cNvCxnSpPr/>
          <p:nvPr/>
        </p:nvCxnSpPr>
        <p:spPr>
          <a:xfrm flipH="1">
            <a:off x="2197950" y="3953800"/>
            <a:ext cx="3600" cy="371400"/>
          </a:xfrm>
          <a:prstGeom prst="straightConnector1">
            <a:avLst/>
          </a:prstGeom>
          <a:noFill/>
          <a:ln cap="flat" cmpd="sng" w="38100">
            <a:solidFill>
              <a:srgbClr val="01BCCD"/>
            </a:solidFill>
            <a:prstDash val="solid"/>
            <a:round/>
            <a:headEnd len="med" w="med" type="stealth"/>
            <a:tailEnd len="med" w="med"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6"/>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Deuxième</a:t>
            </a:r>
            <a:r>
              <a:rPr lang="fr" sz="3000">
                <a:solidFill>
                  <a:schemeClr val="lt1"/>
                </a:solidFill>
                <a:latin typeface="Lobster"/>
                <a:ea typeface="Lobster"/>
                <a:cs typeface="Lobster"/>
                <a:sym typeface="Lobster"/>
              </a:rPr>
              <a:t> étape</a:t>
            </a:r>
            <a:endParaRPr sz="3000">
              <a:solidFill>
                <a:schemeClr val="lt1"/>
              </a:solidFill>
              <a:latin typeface="Lobster"/>
              <a:ea typeface="Lobster"/>
              <a:cs typeface="Lobster"/>
              <a:sym typeface="Lobster"/>
            </a:endParaRPr>
          </a:p>
          <a:p>
            <a:pPr indent="0" lvl="0" marL="0" rtl="0" algn="ctr">
              <a:spcBef>
                <a:spcPts val="0"/>
              </a:spcBef>
              <a:spcAft>
                <a:spcPts val="0"/>
              </a:spcAft>
              <a:buNone/>
            </a:pPr>
            <a:r>
              <a:rPr lang="fr" sz="3000">
                <a:solidFill>
                  <a:schemeClr val="lt1"/>
                </a:solidFill>
                <a:latin typeface="Lobster"/>
                <a:ea typeface="Lobster"/>
                <a:cs typeface="Lobster"/>
                <a:sym typeface="Lobster"/>
              </a:rPr>
              <a:t>Connection à votre serveur</a:t>
            </a:r>
            <a:endParaRPr sz="3000">
              <a:solidFill>
                <a:schemeClr val="lt1"/>
              </a:solidFill>
              <a:latin typeface="Lobster"/>
              <a:ea typeface="Lobster"/>
              <a:cs typeface="Lobster"/>
              <a:sym typeface="Lobster"/>
            </a:endParaRPr>
          </a:p>
        </p:txBody>
      </p:sp>
      <p:pic>
        <p:nvPicPr>
          <p:cNvPr id="80" name="Google Shape;80;p16"/>
          <p:cNvPicPr preferRelativeResize="0"/>
          <p:nvPr/>
        </p:nvPicPr>
        <p:blipFill rotWithShape="1">
          <a:blip r:embed="rId3">
            <a:alphaModFix/>
          </a:blip>
          <a:srcRect b="14192" l="0" r="0" t="0"/>
          <a:stretch/>
        </p:blipFill>
        <p:spPr>
          <a:xfrm>
            <a:off x="828675" y="3685675"/>
            <a:ext cx="7486650" cy="302400"/>
          </a:xfrm>
          <a:prstGeom prst="rect">
            <a:avLst/>
          </a:prstGeom>
          <a:noFill/>
          <a:ln>
            <a:noFill/>
          </a:ln>
        </p:spPr>
      </p:pic>
      <p:sp>
        <p:nvSpPr>
          <p:cNvPr id="81" name="Google Shape;81;p16"/>
          <p:cNvSpPr txBox="1"/>
          <p:nvPr/>
        </p:nvSpPr>
        <p:spPr>
          <a:xfrm>
            <a:off x="1069050" y="1639550"/>
            <a:ext cx="7005900" cy="1028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sz="1800">
                <a:solidFill>
                  <a:schemeClr val="dk2"/>
                </a:solidFill>
                <a:latin typeface="Nunito"/>
                <a:ea typeface="Nunito"/>
                <a:cs typeface="Nunito"/>
                <a:sym typeface="Nunito"/>
              </a:rPr>
              <a:t>Dans </a:t>
            </a:r>
            <a:r>
              <a:rPr b="1" lang="fr" sz="1800">
                <a:solidFill>
                  <a:schemeClr val="dk2"/>
                </a:solidFill>
                <a:latin typeface="Nunito"/>
                <a:ea typeface="Nunito"/>
                <a:cs typeface="Nunito"/>
                <a:sym typeface="Nunito"/>
              </a:rPr>
              <a:t>Filezilla </a:t>
            </a:r>
            <a:r>
              <a:rPr lang="fr" sz="1800">
                <a:solidFill>
                  <a:schemeClr val="dk2"/>
                </a:solidFill>
                <a:latin typeface="Nunito"/>
                <a:ea typeface="Nunito"/>
                <a:cs typeface="Nunito"/>
                <a:sym typeface="Nunito"/>
              </a:rPr>
              <a:t>remplissez les cases avec les informations de votre serveur. Il vous faut l’hôte, l’identifiant, le mot de passe et le port ( </a:t>
            </a:r>
            <a:r>
              <a:rPr lang="fr" sz="1800">
                <a:solidFill>
                  <a:schemeClr val="dk2"/>
                </a:solidFill>
                <a:latin typeface="Nunito"/>
                <a:ea typeface="Nunito"/>
                <a:cs typeface="Nunito"/>
                <a:sym typeface="Nunito"/>
              </a:rPr>
              <a:t>ftp:// =&gt; 21 ou </a:t>
            </a:r>
            <a:r>
              <a:rPr lang="fr" sz="1800">
                <a:solidFill>
                  <a:schemeClr val="dk2"/>
                </a:solidFill>
                <a:latin typeface="Nunito"/>
                <a:ea typeface="Nunito"/>
                <a:cs typeface="Nunito"/>
                <a:sym typeface="Nunito"/>
              </a:rPr>
              <a:t>sftp:// =&gt; 22 ), puis cliquez sur “</a:t>
            </a:r>
            <a:r>
              <a:rPr i="1" lang="fr" sz="1800">
                <a:solidFill>
                  <a:schemeClr val="dk2"/>
                </a:solidFill>
                <a:latin typeface="Nunito"/>
                <a:ea typeface="Nunito"/>
                <a:cs typeface="Nunito"/>
                <a:sym typeface="Nunito"/>
              </a:rPr>
              <a:t>Connexion rapide</a:t>
            </a:r>
            <a:r>
              <a:rPr lang="fr" sz="1800">
                <a:solidFill>
                  <a:schemeClr val="dk2"/>
                </a:solidFill>
                <a:latin typeface="Nunito"/>
                <a:ea typeface="Nunito"/>
                <a:cs typeface="Nunito"/>
                <a:sym typeface="Nunito"/>
              </a:rPr>
              <a:t>”.</a:t>
            </a:r>
            <a:endParaRPr sz="1800">
              <a:solidFill>
                <a:schemeClr val="dk2"/>
              </a:solidFill>
              <a:latin typeface="Nunito"/>
              <a:ea typeface="Nunito"/>
              <a:cs typeface="Nunito"/>
              <a:sym typeface="Nunito"/>
            </a:endParaRPr>
          </a:p>
        </p:txBody>
      </p:sp>
      <p:cxnSp>
        <p:nvCxnSpPr>
          <p:cNvPr id="82" name="Google Shape;82;p16"/>
          <p:cNvCxnSpPr/>
          <p:nvPr/>
        </p:nvCxnSpPr>
        <p:spPr>
          <a:xfrm flipH="1" rot="10800000">
            <a:off x="1707925" y="3121850"/>
            <a:ext cx="2901900" cy="476400"/>
          </a:xfrm>
          <a:prstGeom prst="bentConnector3">
            <a:avLst>
              <a:gd fmla="val 373" name="adj1"/>
            </a:avLst>
          </a:prstGeom>
          <a:noFill/>
          <a:ln cap="flat" cmpd="sng" w="38100">
            <a:solidFill>
              <a:srgbClr val="01BCCD"/>
            </a:solidFill>
            <a:prstDash val="solid"/>
            <a:round/>
            <a:headEnd len="med" w="med" type="stealth"/>
            <a:tailEnd len="med" w="med" type="none"/>
          </a:ln>
        </p:spPr>
      </p:cxnSp>
      <p:cxnSp>
        <p:nvCxnSpPr>
          <p:cNvPr id="83" name="Google Shape;83;p16"/>
          <p:cNvCxnSpPr/>
          <p:nvPr/>
        </p:nvCxnSpPr>
        <p:spPr>
          <a:xfrm rot="10800000">
            <a:off x="4603725" y="3124275"/>
            <a:ext cx="1977000" cy="484800"/>
          </a:xfrm>
          <a:prstGeom prst="bentConnector3">
            <a:avLst>
              <a:gd fmla="val -694" name="adj1"/>
            </a:avLst>
          </a:prstGeom>
          <a:noFill/>
          <a:ln cap="flat" cmpd="sng" w="38100">
            <a:solidFill>
              <a:srgbClr val="01BCCD"/>
            </a:solidFill>
            <a:prstDash val="solid"/>
            <a:round/>
            <a:headEnd len="med" w="med" type="stealth"/>
            <a:tailEnd len="med" w="med" type="none"/>
          </a:ln>
        </p:spPr>
      </p:cxnSp>
      <p:cxnSp>
        <p:nvCxnSpPr>
          <p:cNvPr id="84" name="Google Shape;84;p16"/>
          <p:cNvCxnSpPr/>
          <p:nvPr/>
        </p:nvCxnSpPr>
        <p:spPr>
          <a:xfrm>
            <a:off x="3483775" y="3143450"/>
            <a:ext cx="0" cy="465600"/>
          </a:xfrm>
          <a:prstGeom prst="straightConnector1">
            <a:avLst/>
          </a:prstGeom>
          <a:noFill/>
          <a:ln cap="flat" cmpd="sng" w="38100">
            <a:solidFill>
              <a:srgbClr val="01BCCD"/>
            </a:solidFill>
            <a:prstDash val="solid"/>
            <a:round/>
            <a:headEnd len="med" w="med" type="none"/>
            <a:tailEnd len="med" w="med" type="stealth"/>
          </a:ln>
        </p:spPr>
      </p:cxnSp>
      <p:cxnSp>
        <p:nvCxnSpPr>
          <p:cNvPr id="85" name="Google Shape;85;p16"/>
          <p:cNvCxnSpPr/>
          <p:nvPr/>
        </p:nvCxnSpPr>
        <p:spPr>
          <a:xfrm>
            <a:off x="5422875" y="3143450"/>
            <a:ext cx="0" cy="465600"/>
          </a:xfrm>
          <a:prstGeom prst="straightConnector1">
            <a:avLst/>
          </a:prstGeom>
          <a:noFill/>
          <a:ln cap="flat" cmpd="sng" w="38100">
            <a:solidFill>
              <a:srgbClr val="01BCCD"/>
            </a:solidFill>
            <a:prstDash val="solid"/>
            <a:round/>
            <a:headEnd len="med" w="med" type="none"/>
            <a:tailEnd len="med" w="med" type="stealth"/>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7"/>
          <p:cNvPicPr preferRelativeResize="0"/>
          <p:nvPr/>
        </p:nvPicPr>
        <p:blipFill>
          <a:blip r:embed="rId3">
            <a:alphaModFix/>
          </a:blip>
          <a:stretch>
            <a:fillRect/>
          </a:stretch>
        </p:blipFill>
        <p:spPr>
          <a:xfrm>
            <a:off x="421923" y="2124049"/>
            <a:ext cx="8300154" cy="3028775"/>
          </a:xfrm>
          <a:prstGeom prst="rect">
            <a:avLst/>
          </a:prstGeom>
          <a:noFill/>
          <a:ln>
            <a:noFill/>
          </a:ln>
        </p:spPr>
      </p:pic>
      <p:sp>
        <p:nvSpPr>
          <p:cNvPr id="91" name="Google Shape;91;p17"/>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Troisième</a:t>
            </a:r>
            <a:r>
              <a:rPr lang="fr" sz="3000">
                <a:solidFill>
                  <a:schemeClr val="lt1"/>
                </a:solidFill>
                <a:latin typeface="Lobster"/>
                <a:ea typeface="Lobster"/>
                <a:cs typeface="Lobster"/>
                <a:sym typeface="Lobster"/>
              </a:rPr>
              <a:t> étape</a:t>
            </a:r>
            <a:endParaRPr sz="3000">
              <a:solidFill>
                <a:schemeClr val="lt1"/>
              </a:solidFill>
              <a:latin typeface="Lobster"/>
              <a:ea typeface="Lobster"/>
              <a:cs typeface="Lobster"/>
              <a:sym typeface="Lobster"/>
            </a:endParaRPr>
          </a:p>
          <a:p>
            <a:pPr indent="0" lvl="0" marL="0" rtl="0" algn="ctr">
              <a:spcBef>
                <a:spcPts val="0"/>
              </a:spcBef>
              <a:spcAft>
                <a:spcPts val="0"/>
              </a:spcAft>
              <a:buNone/>
            </a:pPr>
            <a:r>
              <a:rPr lang="fr" sz="3000">
                <a:solidFill>
                  <a:schemeClr val="lt1"/>
                </a:solidFill>
                <a:latin typeface="Lobster"/>
                <a:ea typeface="Lobster"/>
                <a:cs typeface="Lobster"/>
                <a:sym typeface="Lobster"/>
              </a:rPr>
              <a:t>Création du dossier</a:t>
            </a:r>
            <a:endParaRPr sz="3000">
              <a:solidFill>
                <a:schemeClr val="lt1"/>
              </a:solidFill>
              <a:latin typeface="Lobster"/>
              <a:ea typeface="Lobster"/>
              <a:cs typeface="Lobster"/>
              <a:sym typeface="Lobster"/>
            </a:endParaRPr>
          </a:p>
        </p:txBody>
      </p:sp>
      <p:sp>
        <p:nvSpPr>
          <p:cNvPr id="92" name="Google Shape;92;p17"/>
          <p:cNvSpPr/>
          <p:nvPr/>
        </p:nvSpPr>
        <p:spPr>
          <a:xfrm>
            <a:off x="5098600" y="2124050"/>
            <a:ext cx="1106400" cy="129900"/>
          </a:xfrm>
          <a:prstGeom prst="rect">
            <a:avLst/>
          </a:prstGeom>
          <a:solidFill>
            <a:srgbClr val="F3F3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7"/>
          <p:cNvSpPr/>
          <p:nvPr/>
        </p:nvSpPr>
        <p:spPr>
          <a:xfrm>
            <a:off x="557725" y="3024125"/>
            <a:ext cx="3916500" cy="1186200"/>
          </a:xfrm>
          <a:prstGeom prst="rect">
            <a:avLst/>
          </a:prstGeom>
          <a:solidFill>
            <a:srgbClr val="F3F3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7"/>
          <p:cNvSpPr/>
          <p:nvPr/>
        </p:nvSpPr>
        <p:spPr>
          <a:xfrm>
            <a:off x="4796475" y="3879600"/>
            <a:ext cx="695700" cy="167700"/>
          </a:xfrm>
          <a:prstGeom prst="rect">
            <a:avLst/>
          </a:prstGeom>
          <a:noFill/>
          <a:ln cap="flat" cmpd="sng" w="38100">
            <a:solidFill>
              <a:srgbClr val="FF0000"/>
            </a:solidFill>
            <a:prstDash val="solid"/>
            <a:round/>
            <a:headEnd len="sm" w="sm" type="none"/>
            <a:tailEnd len="sm" w="sm" type="none"/>
          </a:ln>
        </p:spPr>
        <p:txBody>
          <a:bodyPr anchorCtr="0" anchor="ctr" bIns="54000" lIns="91425" spcFirstLastPara="1" rIns="91425" wrap="square" tIns="90000">
            <a:noAutofit/>
          </a:bodyPr>
          <a:lstStyle/>
          <a:p>
            <a:pPr indent="0" lvl="0" marL="0" rtl="0" algn="l">
              <a:spcBef>
                <a:spcPts val="0"/>
              </a:spcBef>
              <a:spcAft>
                <a:spcPts val="0"/>
              </a:spcAft>
              <a:buNone/>
            </a:pPr>
            <a:r>
              <a:t/>
            </a:r>
            <a:endParaRPr/>
          </a:p>
        </p:txBody>
      </p:sp>
      <p:sp>
        <p:nvSpPr>
          <p:cNvPr id="95" name="Google Shape;95;p17"/>
          <p:cNvSpPr txBox="1"/>
          <p:nvPr/>
        </p:nvSpPr>
        <p:spPr>
          <a:xfrm>
            <a:off x="381450" y="1109875"/>
            <a:ext cx="8381100" cy="93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a:solidFill>
                  <a:schemeClr val="dk2"/>
                </a:solidFill>
                <a:latin typeface="Nunito"/>
                <a:ea typeface="Nunito"/>
                <a:cs typeface="Nunito"/>
                <a:sym typeface="Nunito"/>
              </a:rPr>
              <a:t>Les dossiers de votre serveur se situe à droite de Filezilla. Cliquez sur “htdocs &gt; </a:t>
            </a:r>
            <a:r>
              <a:rPr lang="fr">
                <a:solidFill>
                  <a:schemeClr val="dk2"/>
                </a:solidFill>
                <a:latin typeface="Nunito"/>
                <a:ea typeface="Nunito"/>
                <a:cs typeface="Nunito"/>
                <a:sym typeface="Nunito"/>
              </a:rPr>
              <a:t>wp-content &gt; themes”. Dans ce dossier faites clique droit puis “</a:t>
            </a:r>
            <a:r>
              <a:rPr i="1" lang="fr">
                <a:solidFill>
                  <a:schemeClr val="dk2"/>
                </a:solidFill>
                <a:latin typeface="Nunito"/>
                <a:ea typeface="Nunito"/>
                <a:cs typeface="Nunito"/>
                <a:sym typeface="Nunito"/>
              </a:rPr>
              <a:t>Créer un dossier</a:t>
            </a:r>
            <a:r>
              <a:rPr lang="fr">
                <a:solidFill>
                  <a:schemeClr val="dk2"/>
                </a:solidFill>
                <a:latin typeface="Nunito"/>
                <a:ea typeface="Nunito"/>
                <a:cs typeface="Nunito"/>
                <a:sym typeface="Nunito"/>
              </a:rPr>
              <a:t>“, et nommez-le.</a:t>
            </a:r>
            <a:endParaRPr>
              <a:solidFill>
                <a:schemeClr val="dk2"/>
              </a:solidFill>
              <a:latin typeface="Nunito"/>
              <a:ea typeface="Nunito"/>
              <a:cs typeface="Nunito"/>
              <a:sym typeface="Nunito"/>
            </a:endParaRPr>
          </a:p>
          <a:p>
            <a:pPr indent="0" lvl="0" marL="0" rtl="0" algn="l">
              <a:spcBef>
                <a:spcPts val="0"/>
              </a:spcBef>
              <a:spcAft>
                <a:spcPts val="0"/>
              </a:spcAft>
              <a:buNone/>
            </a:pPr>
            <a:r>
              <a:rPr i="1" lang="fr">
                <a:solidFill>
                  <a:schemeClr val="dk2"/>
                </a:solidFill>
                <a:latin typeface="Nunito"/>
                <a:ea typeface="Nunito"/>
                <a:cs typeface="Nunito"/>
                <a:sym typeface="Nunito"/>
              </a:rPr>
              <a:t>Exemple : “Divi-child”, “Divichild”, “Divi-enfant”.</a:t>
            </a:r>
            <a:endParaRPr i="1">
              <a:solidFill>
                <a:schemeClr val="dk2"/>
              </a:solidFill>
              <a:latin typeface="Nunito"/>
              <a:ea typeface="Nunito"/>
              <a:cs typeface="Nunito"/>
              <a:sym typeface="Nunito"/>
            </a:endParaRPr>
          </a:p>
        </p:txBody>
      </p:sp>
      <p:cxnSp>
        <p:nvCxnSpPr>
          <p:cNvPr id="96" name="Google Shape;96;p17"/>
          <p:cNvCxnSpPr/>
          <p:nvPr/>
        </p:nvCxnSpPr>
        <p:spPr>
          <a:xfrm>
            <a:off x="5648325" y="3961650"/>
            <a:ext cx="1900800" cy="3600"/>
          </a:xfrm>
          <a:prstGeom prst="straightConnector1">
            <a:avLst/>
          </a:prstGeom>
          <a:noFill/>
          <a:ln cap="flat" cmpd="sng" w="38100">
            <a:solidFill>
              <a:srgbClr val="FF0000"/>
            </a:solidFill>
            <a:prstDash val="solid"/>
            <a:round/>
            <a:headEnd len="med" w="med" type="stealth"/>
            <a:tailEnd len="med" w="med"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8"/>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Quatrième </a:t>
            </a:r>
            <a:r>
              <a:rPr lang="fr" sz="3000">
                <a:solidFill>
                  <a:schemeClr val="lt1"/>
                </a:solidFill>
                <a:latin typeface="Lobster"/>
                <a:ea typeface="Lobster"/>
                <a:cs typeface="Lobster"/>
                <a:sym typeface="Lobster"/>
              </a:rPr>
              <a:t>étape</a:t>
            </a:r>
            <a:endParaRPr sz="3000">
              <a:solidFill>
                <a:schemeClr val="lt1"/>
              </a:solidFill>
              <a:latin typeface="Lobster"/>
              <a:ea typeface="Lobster"/>
              <a:cs typeface="Lobster"/>
              <a:sym typeface="Lobster"/>
            </a:endParaRPr>
          </a:p>
          <a:p>
            <a:pPr indent="0" lvl="0" marL="0" rtl="0" algn="ctr">
              <a:spcBef>
                <a:spcPts val="0"/>
              </a:spcBef>
              <a:spcAft>
                <a:spcPts val="0"/>
              </a:spcAft>
              <a:buNone/>
            </a:pPr>
            <a:r>
              <a:rPr lang="fr" sz="3000">
                <a:solidFill>
                  <a:schemeClr val="lt1"/>
                </a:solidFill>
                <a:latin typeface="Lobster"/>
                <a:ea typeface="Lobster"/>
                <a:cs typeface="Lobster"/>
                <a:sym typeface="Lobster"/>
              </a:rPr>
              <a:t>Création des fichiers</a:t>
            </a:r>
            <a:endParaRPr sz="3000">
              <a:solidFill>
                <a:schemeClr val="lt1"/>
              </a:solidFill>
              <a:latin typeface="Lobster"/>
              <a:ea typeface="Lobster"/>
              <a:cs typeface="Lobster"/>
              <a:sym typeface="Lobster"/>
            </a:endParaRPr>
          </a:p>
        </p:txBody>
      </p:sp>
      <p:pic>
        <p:nvPicPr>
          <p:cNvPr id="102" name="Google Shape;102;p18"/>
          <p:cNvPicPr preferRelativeResize="0"/>
          <p:nvPr/>
        </p:nvPicPr>
        <p:blipFill>
          <a:blip r:embed="rId3">
            <a:alphaModFix/>
          </a:blip>
          <a:stretch>
            <a:fillRect/>
          </a:stretch>
        </p:blipFill>
        <p:spPr>
          <a:xfrm>
            <a:off x="152400" y="1993250"/>
            <a:ext cx="8839197" cy="2370071"/>
          </a:xfrm>
          <a:prstGeom prst="rect">
            <a:avLst/>
          </a:prstGeom>
          <a:noFill/>
          <a:ln>
            <a:noFill/>
          </a:ln>
        </p:spPr>
      </p:pic>
      <p:sp>
        <p:nvSpPr>
          <p:cNvPr id="103" name="Google Shape;103;p18"/>
          <p:cNvSpPr txBox="1"/>
          <p:nvPr/>
        </p:nvSpPr>
        <p:spPr>
          <a:xfrm>
            <a:off x="152400" y="1088725"/>
            <a:ext cx="8839200" cy="844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a:solidFill>
                  <a:schemeClr val="dk2"/>
                </a:solidFill>
                <a:latin typeface="Nunito"/>
                <a:ea typeface="Nunito"/>
                <a:cs typeface="Nunito"/>
                <a:sym typeface="Nunito"/>
              </a:rPr>
              <a:t>Dans le dossier que vous avez </a:t>
            </a:r>
            <a:r>
              <a:rPr lang="fr">
                <a:solidFill>
                  <a:schemeClr val="dk2"/>
                </a:solidFill>
                <a:latin typeface="Nunito"/>
                <a:ea typeface="Nunito"/>
                <a:cs typeface="Nunito"/>
                <a:sym typeface="Nunito"/>
              </a:rPr>
              <a:t>créé</a:t>
            </a:r>
            <a:r>
              <a:rPr lang="fr">
                <a:solidFill>
                  <a:schemeClr val="dk2"/>
                </a:solidFill>
                <a:latin typeface="Nunito"/>
                <a:ea typeface="Nunito"/>
                <a:cs typeface="Nunito"/>
                <a:sym typeface="Nunito"/>
              </a:rPr>
              <a:t> </a:t>
            </a:r>
            <a:r>
              <a:rPr lang="fr">
                <a:solidFill>
                  <a:schemeClr val="dk2"/>
                </a:solidFill>
                <a:latin typeface="Nunito"/>
                <a:ea typeface="Nunito"/>
                <a:cs typeface="Nunito"/>
                <a:sym typeface="Nunito"/>
              </a:rPr>
              <a:t>vous allez devoir créer deux fichiers “</a:t>
            </a:r>
            <a:r>
              <a:rPr b="1" i="1" lang="fr">
                <a:solidFill>
                  <a:schemeClr val="dk2"/>
                </a:solidFill>
                <a:latin typeface="Nunito"/>
                <a:ea typeface="Nunito"/>
                <a:cs typeface="Nunito"/>
                <a:sym typeface="Nunito"/>
              </a:rPr>
              <a:t>functions.php</a:t>
            </a:r>
            <a:r>
              <a:rPr lang="fr">
                <a:solidFill>
                  <a:schemeClr val="dk2"/>
                </a:solidFill>
                <a:latin typeface="Nunito"/>
                <a:ea typeface="Nunito"/>
                <a:cs typeface="Nunito"/>
                <a:sym typeface="Nunito"/>
              </a:rPr>
              <a:t>” et “</a:t>
            </a:r>
            <a:r>
              <a:rPr b="1" i="1" lang="fr">
                <a:solidFill>
                  <a:schemeClr val="dk2"/>
                </a:solidFill>
                <a:latin typeface="Nunito"/>
                <a:ea typeface="Nunito"/>
                <a:cs typeface="Nunito"/>
                <a:sym typeface="Nunito"/>
              </a:rPr>
              <a:t>style.css</a:t>
            </a:r>
            <a:r>
              <a:rPr lang="fr">
                <a:solidFill>
                  <a:schemeClr val="dk2"/>
                </a:solidFill>
                <a:latin typeface="Nunito"/>
                <a:ea typeface="Nunito"/>
                <a:cs typeface="Nunito"/>
                <a:sym typeface="Nunito"/>
              </a:rPr>
              <a:t>”. Pour cela vous aurez besoin d’un logiciel d’éditeur de texte.</a:t>
            </a:r>
            <a:endParaRPr>
              <a:solidFill>
                <a:schemeClr val="dk2"/>
              </a:solidFill>
              <a:latin typeface="Nunito"/>
              <a:ea typeface="Nunito"/>
              <a:cs typeface="Nunito"/>
              <a:sym typeface="Nunito"/>
            </a:endParaRPr>
          </a:p>
        </p:txBody>
      </p:sp>
      <p:sp>
        <p:nvSpPr>
          <p:cNvPr id="104" name="Google Shape;104;p18"/>
          <p:cNvSpPr/>
          <p:nvPr/>
        </p:nvSpPr>
        <p:spPr>
          <a:xfrm>
            <a:off x="295275" y="2967625"/>
            <a:ext cx="4152900" cy="12096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8"/>
          <p:cNvSpPr/>
          <p:nvPr/>
        </p:nvSpPr>
        <p:spPr>
          <a:xfrm>
            <a:off x="5124450" y="2015125"/>
            <a:ext cx="1371600" cy="1047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8"/>
          <p:cNvSpPr/>
          <p:nvPr/>
        </p:nvSpPr>
        <p:spPr>
          <a:xfrm>
            <a:off x="4638675" y="3092400"/>
            <a:ext cx="4219500" cy="3819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9"/>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Cinquième </a:t>
            </a:r>
            <a:r>
              <a:rPr lang="fr" sz="3000">
                <a:solidFill>
                  <a:schemeClr val="lt1"/>
                </a:solidFill>
                <a:latin typeface="Lobster"/>
                <a:ea typeface="Lobster"/>
                <a:cs typeface="Lobster"/>
                <a:sym typeface="Lobster"/>
              </a:rPr>
              <a:t>étape</a:t>
            </a:r>
            <a:endParaRPr sz="3000">
              <a:solidFill>
                <a:schemeClr val="lt1"/>
              </a:solidFill>
              <a:latin typeface="Lobster"/>
              <a:ea typeface="Lobster"/>
              <a:cs typeface="Lobster"/>
              <a:sym typeface="Lobster"/>
            </a:endParaRPr>
          </a:p>
          <a:p>
            <a:pPr indent="0" lvl="0" marL="0" rtl="0" algn="ctr">
              <a:spcBef>
                <a:spcPts val="0"/>
              </a:spcBef>
              <a:spcAft>
                <a:spcPts val="0"/>
              </a:spcAft>
              <a:buNone/>
            </a:pPr>
            <a:r>
              <a:rPr lang="fr" sz="3000">
                <a:solidFill>
                  <a:schemeClr val="lt1"/>
                </a:solidFill>
                <a:latin typeface="Lobster"/>
                <a:ea typeface="Lobster"/>
                <a:cs typeface="Lobster"/>
                <a:sym typeface="Lobster"/>
              </a:rPr>
              <a:t>Notepad ++</a:t>
            </a:r>
            <a:endParaRPr sz="3000">
              <a:solidFill>
                <a:schemeClr val="lt1"/>
              </a:solidFill>
              <a:latin typeface="Lobster"/>
              <a:ea typeface="Lobster"/>
              <a:cs typeface="Lobster"/>
              <a:sym typeface="Lobster"/>
            </a:endParaRPr>
          </a:p>
        </p:txBody>
      </p:sp>
      <p:pic>
        <p:nvPicPr>
          <p:cNvPr id="112" name="Google Shape;112;p19"/>
          <p:cNvPicPr preferRelativeResize="0"/>
          <p:nvPr/>
        </p:nvPicPr>
        <p:blipFill>
          <a:blip r:embed="rId3">
            <a:alphaModFix/>
          </a:blip>
          <a:stretch>
            <a:fillRect/>
          </a:stretch>
        </p:blipFill>
        <p:spPr>
          <a:xfrm>
            <a:off x="152400" y="1181100"/>
            <a:ext cx="2019300" cy="1457325"/>
          </a:xfrm>
          <a:prstGeom prst="rect">
            <a:avLst/>
          </a:prstGeom>
          <a:noFill/>
          <a:ln>
            <a:noFill/>
          </a:ln>
        </p:spPr>
      </p:pic>
      <p:sp>
        <p:nvSpPr>
          <p:cNvPr id="113" name="Google Shape;113;p19"/>
          <p:cNvSpPr txBox="1"/>
          <p:nvPr/>
        </p:nvSpPr>
        <p:spPr>
          <a:xfrm>
            <a:off x="2272000" y="1090375"/>
            <a:ext cx="6872100" cy="9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a:solidFill>
                  <a:schemeClr val="dk2"/>
                </a:solidFill>
                <a:latin typeface="Nunito"/>
                <a:ea typeface="Nunito"/>
                <a:cs typeface="Nunito"/>
                <a:sym typeface="Nunito"/>
              </a:rPr>
              <a:t>Pour créer nos deux fichiers, nous devons implanter du texte à l’intérieur des fichiers. Pour cela télécharger le logiciel </a:t>
            </a:r>
            <a:r>
              <a:rPr b="1" lang="fr">
                <a:solidFill>
                  <a:schemeClr val="dk2"/>
                </a:solidFill>
                <a:latin typeface="Nunito"/>
                <a:ea typeface="Nunito"/>
                <a:cs typeface="Nunito"/>
                <a:sym typeface="Nunito"/>
              </a:rPr>
              <a:t>Notepad++ (</a:t>
            </a:r>
            <a:r>
              <a:rPr lang="fr" u="sng">
                <a:solidFill>
                  <a:schemeClr val="dk2"/>
                </a:solidFill>
                <a:latin typeface="Nunito"/>
                <a:ea typeface="Nunito"/>
                <a:cs typeface="Nunito"/>
                <a:sym typeface="Nunito"/>
                <a:hlinkClick r:id="rId4">
                  <a:extLst>
                    <a:ext uri="{A12FA001-AC4F-418D-AE19-62706E023703}">
                      <ahyp:hlinkClr val="tx"/>
                    </a:ext>
                  </a:extLst>
                </a:hlinkClick>
              </a:rPr>
              <a:t>https://notepad-plus-plus.org/</a:t>
            </a:r>
            <a:r>
              <a:rPr lang="fr">
                <a:solidFill>
                  <a:schemeClr val="dk2"/>
                </a:solidFill>
                <a:latin typeface="Nunito"/>
                <a:ea typeface="Nunito"/>
                <a:cs typeface="Nunito"/>
                <a:sym typeface="Nunito"/>
              </a:rPr>
              <a:t>).</a:t>
            </a:r>
            <a:endParaRPr>
              <a:solidFill>
                <a:schemeClr val="dk2"/>
              </a:solidFill>
              <a:latin typeface="Nunito"/>
              <a:ea typeface="Nunito"/>
              <a:cs typeface="Nunito"/>
              <a:sym typeface="Nunito"/>
            </a:endParaRPr>
          </a:p>
          <a:p>
            <a:pPr indent="0" lvl="0" marL="0" rtl="0" algn="l">
              <a:spcBef>
                <a:spcPts val="0"/>
              </a:spcBef>
              <a:spcAft>
                <a:spcPts val="0"/>
              </a:spcAft>
              <a:buNone/>
            </a:pPr>
            <a:r>
              <a:rPr lang="fr">
                <a:solidFill>
                  <a:schemeClr val="dk2"/>
                </a:solidFill>
                <a:latin typeface="Nunito"/>
                <a:ea typeface="Nunito"/>
                <a:cs typeface="Nunito"/>
                <a:sym typeface="Nunito"/>
              </a:rPr>
              <a:t>Sur le site allez sur “</a:t>
            </a:r>
            <a:r>
              <a:rPr i="1" lang="fr">
                <a:solidFill>
                  <a:schemeClr val="dk2"/>
                </a:solidFill>
                <a:latin typeface="Nunito"/>
                <a:ea typeface="Nunito"/>
                <a:cs typeface="Nunito"/>
                <a:sym typeface="Nunito"/>
              </a:rPr>
              <a:t>Download</a:t>
            </a:r>
            <a:r>
              <a:rPr lang="fr">
                <a:solidFill>
                  <a:schemeClr val="dk2"/>
                </a:solidFill>
                <a:latin typeface="Nunito"/>
                <a:ea typeface="Nunito"/>
                <a:cs typeface="Nunito"/>
                <a:sym typeface="Nunito"/>
              </a:rPr>
              <a:t>”, puis télécharger la dernière version.</a:t>
            </a:r>
            <a:endParaRPr>
              <a:solidFill>
                <a:schemeClr val="dk2"/>
              </a:solidFill>
              <a:latin typeface="Nunito"/>
              <a:ea typeface="Nunito"/>
              <a:cs typeface="Nunito"/>
              <a:sym typeface="Nunito"/>
            </a:endParaRPr>
          </a:p>
        </p:txBody>
      </p:sp>
      <p:pic>
        <p:nvPicPr>
          <p:cNvPr id="114" name="Google Shape;114;p19"/>
          <p:cNvPicPr preferRelativeResize="0"/>
          <p:nvPr/>
        </p:nvPicPr>
        <p:blipFill rotWithShape="1">
          <a:blip r:embed="rId5">
            <a:alphaModFix/>
          </a:blip>
          <a:srcRect b="2743" l="1553" r="1958" t="2970"/>
          <a:stretch/>
        </p:blipFill>
        <p:spPr>
          <a:xfrm>
            <a:off x="2515975" y="2144150"/>
            <a:ext cx="5949101" cy="2850626"/>
          </a:xfrm>
          <a:prstGeom prst="rect">
            <a:avLst/>
          </a:prstGeom>
          <a:noFill/>
          <a:ln>
            <a:noFill/>
          </a:ln>
        </p:spPr>
      </p:pic>
      <p:sp>
        <p:nvSpPr>
          <p:cNvPr id="115" name="Google Shape;115;p19"/>
          <p:cNvSpPr/>
          <p:nvPr/>
        </p:nvSpPr>
        <p:spPr>
          <a:xfrm>
            <a:off x="2614625" y="3560275"/>
            <a:ext cx="890700" cy="170400"/>
          </a:xfrm>
          <a:prstGeom prst="rect">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9"/>
          <p:cNvSpPr/>
          <p:nvPr/>
        </p:nvSpPr>
        <p:spPr>
          <a:xfrm>
            <a:off x="4453100" y="2638425"/>
            <a:ext cx="1694400" cy="292800"/>
          </a:xfrm>
          <a:prstGeom prst="rect">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9"/>
          <p:cNvSpPr txBox="1"/>
          <p:nvPr/>
        </p:nvSpPr>
        <p:spPr>
          <a:xfrm>
            <a:off x="333375" y="2790825"/>
            <a:ext cx="1581300" cy="1332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fr">
                <a:latin typeface="Nunito"/>
                <a:ea typeface="Nunito"/>
                <a:cs typeface="Nunito"/>
                <a:sym typeface="Nunito"/>
              </a:rPr>
              <a:t>Dans notre exemple nous allons prendre </a:t>
            </a:r>
            <a:r>
              <a:rPr b="1" lang="fr">
                <a:latin typeface="Nunito"/>
                <a:ea typeface="Nunito"/>
                <a:cs typeface="Nunito"/>
                <a:sym typeface="Nunito"/>
              </a:rPr>
              <a:t>Notepad++</a:t>
            </a:r>
            <a:r>
              <a:rPr lang="fr">
                <a:latin typeface="Nunito"/>
                <a:ea typeface="Nunito"/>
                <a:cs typeface="Nunito"/>
                <a:sym typeface="Nunito"/>
              </a:rPr>
              <a:t>, un éditeur de texte libre</a:t>
            </a:r>
            <a:endParaRPr>
              <a:latin typeface="Nunito"/>
              <a:ea typeface="Nunito"/>
              <a:cs typeface="Nunito"/>
              <a:sym typeface="Nunito"/>
            </a:endParaRPr>
          </a:p>
        </p:txBody>
      </p:sp>
      <p:cxnSp>
        <p:nvCxnSpPr>
          <p:cNvPr id="118" name="Google Shape;118;p19"/>
          <p:cNvCxnSpPr/>
          <p:nvPr/>
        </p:nvCxnSpPr>
        <p:spPr>
          <a:xfrm>
            <a:off x="6305550" y="2790825"/>
            <a:ext cx="1900800" cy="3600"/>
          </a:xfrm>
          <a:prstGeom prst="straightConnector1">
            <a:avLst/>
          </a:prstGeom>
          <a:noFill/>
          <a:ln cap="flat" cmpd="sng" w="38100">
            <a:solidFill>
              <a:srgbClr val="FF0000"/>
            </a:solidFill>
            <a:prstDash val="solid"/>
            <a:round/>
            <a:headEnd len="med" w="med" type="stealth"/>
            <a:tailEnd len="med" w="med" type="none"/>
          </a:ln>
        </p:spPr>
      </p:cxnSp>
      <p:cxnSp>
        <p:nvCxnSpPr>
          <p:cNvPr id="119" name="Google Shape;119;p19"/>
          <p:cNvCxnSpPr/>
          <p:nvPr/>
        </p:nvCxnSpPr>
        <p:spPr>
          <a:xfrm>
            <a:off x="3621600" y="3643675"/>
            <a:ext cx="1083900" cy="4500"/>
          </a:xfrm>
          <a:prstGeom prst="straightConnector1">
            <a:avLst/>
          </a:prstGeom>
          <a:noFill/>
          <a:ln cap="flat" cmpd="sng" w="38100">
            <a:solidFill>
              <a:srgbClr val="FF0000"/>
            </a:solidFill>
            <a:prstDash val="solid"/>
            <a:round/>
            <a:headEnd len="med" w="med" type="stealth"/>
            <a:tailEnd len="med" w="med"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0"/>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Sixième étape</a:t>
            </a:r>
            <a:endParaRPr sz="3000">
              <a:solidFill>
                <a:schemeClr val="lt1"/>
              </a:solidFill>
              <a:latin typeface="Lobster"/>
              <a:ea typeface="Lobster"/>
              <a:cs typeface="Lobster"/>
              <a:sym typeface="Lobster"/>
            </a:endParaRPr>
          </a:p>
          <a:p>
            <a:pPr indent="0" lvl="0" marL="0" rtl="0" algn="ctr">
              <a:spcBef>
                <a:spcPts val="0"/>
              </a:spcBef>
              <a:spcAft>
                <a:spcPts val="0"/>
              </a:spcAft>
              <a:buNone/>
            </a:pPr>
            <a:r>
              <a:rPr lang="fr" sz="3000">
                <a:solidFill>
                  <a:schemeClr val="lt1"/>
                </a:solidFill>
                <a:latin typeface="Lobster"/>
                <a:ea typeface="Lobster"/>
                <a:cs typeface="Lobster"/>
                <a:sym typeface="Lobster"/>
              </a:rPr>
              <a:t>functions.php</a:t>
            </a:r>
            <a:endParaRPr sz="3000">
              <a:solidFill>
                <a:schemeClr val="lt1"/>
              </a:solidFill>
              <a:latin typeface="Lobster"/>
              <a:ea typeface="Lobster"/>
              <a:cs typeface="Lobster"/>
              <a:sym typeface="Lobster"/>
            </a:endParaRPr>
          </a:p>
        </p:txBody>
      </p:sp>
      <p:sp>
        <p:nvSpPr>
          <p:cNvPr id="125" name="Google Shape;125;p20"/>
          <p:cNvSpPr txBox="1"/>
          <p:nvPr/>
        </p:nvSpPr>
        <p:spPr>
          <a:xfrm>
            <a:off x="790575" y="1371600"/>
            <a:ext cx="3467100" cy="55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a:solidFill>
                  <a:schemeClr val="dk2"/>
                </a:solidFill>
              </a:rPr>
              <a:t>Maintenant ouvrez Notepad++, puis insérer le texte ci-dessous.</a:t>
            </a:r>
            <a:endParaRPr>
              <a:solidFill>
                <a:schemeClr val="dk2"/>
              </a:solidFill>
            </a:endParaRPr>
          </a:p>
        </p:txBody>
      </p:sp>
      <p:sp>
        <p:nvSpPr>
          <p:cNvPr id="126" name="Google Shape;126;p20"/>
          <p:cNvSpPr txBox="1"/>
          <p:nvPr/>
        </p:nvSpPr>
        <p:spPr>
          <a:xfrm>
            <a:off x="357225" y="2114550"/>
            <a:ext cx="4333800" cy="2148600"/>
          </a:xfrm>
          <a:prstGeom prst="rect">
            <a:avLst/>
          </a:prstGeom>
          <a:solidFill>
            <a:srgbClr val="D9D9D9"/>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fr" sz="1200">
                <a:solidFill>
                  <a:srgbClr val="666666"/>
                </a:solidFill>
              </a:rPr>
              <a:t>&lt;?php</a:t>
            </a:r>
            <a:endParaRPr sz="1200">
              <a:solidFill>
                <a:srgbClr val="666666"/>
              </a:solidFill>
            </a:endParaRPr>
          </a:p>
          <a:p>
            <a:pPr indent="0" lvl="0" marL="0" rtl="0" algn="l">
              <a:spcBef>
                <a:spcPts val="0"/>
              </a:spcBef>
              <a:spcAft>
                <a:spcPts val="0"/>
              </a:spcAft>
              <a:buClr>
                <a:schemeClr val="dk1"/>
              </a:buClr>
              <a:buSzPts val="1100"/>
              <a:buFont typeface="Arial"/>
              <a:buNone/>
            </a:pPr>
            <a:r>
              <a:rPr lang="fr" sz="1200">
                <a:solidFill>
                  <a:srgbClr val="666666"/>
                </a:solidFill>
              </a:rPr>
              <a:t>/**</a:t>
            </a:r>
            <a:endParaRPr sz="1200">
              <a:solidFill>
                <a:srgbClr val="666666"/>
              </a:solidFill>
            </a:endParaRPr>
          </a:p>
          <a:p>
            <a:pPr indent="0" lvl="0" marL="0" rtl="0" algn="l">
              <a:spcBef>
                <a:spcPts val="0"/>
              </a:spcBef>
              <a:spcAft>
                <a:spcPts val="0"/>
              </a:spcAft>
              <a:buClr>
                <a:schemeClr val="dk1"/>
              </a:buClr>
              <a:buSzPts val="1100"/>
              <a:buFont typeface="Arial"/>
              <a:buNone/>
            </a:pPr>
            <a:r>
              <a:rPr lang="fr" sz="1200">
                <a:solidFill>
                  <a:srgbClr val="666666"/>
                </a:solidFill>
              </a:rPr>
              <a:t>** activation theme</a:t>
            </a:r>
            <a:endParaRPr sz="1200">
              <a:solidFill>
                <a:srgbClr val="666666"/>
              </a:solidFill>
            </a:endParaRPr>
          </a:p>
          <a:p>
            <a:pPr indent="0" lvl="0" marL="0" rtl="0" algn="l">
              <a:spcBef>
                <a:spcPts val="0"/>
              </a:spcBef>
              <a:spcAft>
                <a:spcPts val="0"/>
              </a:spcAft>
              <a:buClr>
                <a:schemeClr val="dk1"/>
              </a:buClr>
              <a:buSzPts val="1100"/>
              <a:buFont typeface="Arial"/>
              <a:buNone/>
            </a:pPr>
            <a:r>
              <a:rPr lang="fr" sz="1200">
                <a:solidFill>
                  <a:srgbClr val="666666"/>
                </a:solidFill>
              </a:rPr>
              <a:t>**/</a:t>
            </a:r>
            <a:endParaRPr sz="1200">
              <a:solidFill>
                <a:srgbClr val="666666"/>
              </a:solidFill>
            </a:endParaRPr>
          </a:p>
          <a:p>
            <a:pPr indent="0" lvl="0" marL="0" rtl="0" algn="l">
              <a:spcBef>
                <a:spcPts val="0"/>
              </a:spcBef>
              <a:spcAft>
                <a:spcPts val="0"/>
              </a:spcAft>
              <a:buClr>
                <a:schemeClr val="dk1"/>
              </a:buClr>
              <a:buSzPts val="1100"/>
              <a:buFont typeface="Arial"/>
              <a:buNone/>
            </a:pPr>
            <a:r>
              <a:t/>
            </a:r>
            <a:endParaRPr sz="1200">
              <a:solidFill>
                <a:srgbClr val="666666"/>
              </a:solidFill>
            </a:endParaRPr>
          </a:p>
          <a:p>
            <a:pPr indent="0" lvl="0" marL="0" rtl="0" algn="l">
              <a:spcBef>
                <a:spcPts val="0"/>
              </a:spcBef>
              <a:spcAft>
                <a:spcPts val="0"/>
              </a:spcAft>
              <a:buClr>
                <a:schemeClr val="dk1"/>
              </a:buClr>
              <a:buSzPts val="1100"/>
              <a:buFont typeface="Arial"/>
              <a:buNone/>
            </a:pPr>
            <a:r>
              <a:rPr lang="fr" sz="1200">
                <a:solidFill>
                  <a:srgbClr val="666666"/>
                </a:solidFill>
              </a:rPr>
              <a:t>add_action( 'wp_enqueue_scripts', 'theme_enqueue_styles' );</a:t>
            </a:r>
            <a:endParaRPr sz="1200">
              <a:solidFill>
                <a:srgbClr val="666666"/>
              </a:solidFill>
            </a:endParaRPr>
          </a:p>
          <a:p>
            <a:pPr indent="0" lvl="0" marL="0" rtl="0" algn="l">
              <a:spcBef>
                <a:spcPts val="0"/>
              </a:spcBef>
              <a:spcAft>
                <a:spcPts val="0"/>
              </a:spcAft>
              <a:buClr>
                <a:schemeClr val="dk1"/>
              </a:buClr>
              <a:buSzPts val="1100"/>
              <a:buFont typeface="Arial"/>
              <a:buNone/>
            </a:pPr>
            <a:r>
              <a:rPr lang="fr" sz="1200">
                <a:solidFill>
                  <a:srgbClr val="666666"/>
                </a:solidFill>
              </a:rPr>
              <a:t>function theme_enqueue_styles() {</a:t>
            </a:r>
            <a:endParaRPr sz="1200">
              <a:solidFill>
                <a:srgbClr val="666666"/>
              </a:solidFill>
            </a:endParaRPr>
          </a:p>
          <a:p>
            <a:pPr indent="0" lvl="0" marL="0" rtl="0" algn="l">
              <a:spcBef>
                <a:spcPts val="0"/>
              </a:spcBef>
              <a:spcAft>
                <a:spcPts val="0"/>
              </a:spcAft>
              <a:buClr>
                <a:schemeClr val="dk1"/>
              </a:buClr>
              <a:buSzPts val="1100"/>
              <a:buFont typeface="Arial"/>
              <a:buNone/>
            </a:pPr>
            <a:r>
              <a:rPr lang="fr" sz="1200">
                <a:solidFill>
                  <a:srgbClr val="666666"/>
                </a:solidFill>
              </a:rPr>
              <a:t>wp_enqueue_style( 'parent-style', get_template_directory_uri() . '/style.css' );</a:t>
            </a:r>
            <a:endParaRPr sz="1200">
              <a:solidFill>
                <a:srgbClr val="666666"/>
              </a:solidFill>
            </a:endParaRPr>
          </a:p>
          <a:p>
            <a:pPr indent="0" lvl="0" marL="0" rtl="0" algn="l">
              <a:spcBef>
                <a:spcPts val="0"/>
              </a:spcBef>
              <a:spcAft>
                <a:spcPts val="0"/>
              </a:spcAft>
              <a:buClr>
                <a:schemeClr val="dk1"/>
              </a:buClr>
              <a:buSzPts val="1100"/>
              <a:buFont typeface="Arial"/>
              <a:buNone/>
            </a:pPr>
            <a:r>
              <a:rPr lang="fr" sz="1200">
                <a:solidFill>
                  <a:srgbClr val="666666"/>
                </a:solidFill>
              </a:rPr>
              <a:t>}</a:t>
            </a:r>
            <a:endParaRPr sz="1200">
              <a:solidFill>
                <a:srgbClr val="666666"/>
              </a:solidFill>
            </a:endParaRPr>
          </a:p>
          <a:p>
            <a:pPr indent="0" lvl="0" marL="0" rtl="0" algn="l">
              <a:spcBef>
                <a:spcPts val="0"/>
              </a:spcBef>
              <a:spcAft>
                <a:spcPts val="0"/>
              </a:spcAft>
              <a:buClr>
                <a:schemeClr val="dk1"/>
              </a:buClr>
              <a:buSzPts val="1100"/>
              <a:buFont typeface="Arial"/>
              <a:buNone/>
            </a:pPr>
            <a:r>
              <a:rPr lang="fr" sz="1200">
                <a:solidFill>
                  <a:srgbClr val="666666"/>
                </a:solidFill>
              </a:rPr>
              <a:t>?&gt;</a:t>
            </a:r>
            <a:endParaRPr sz="1200">
              <a:solidFill>
                <a:srgbClr val="666666"/>
              </a:solidFill>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None/>
            </a:pPr>
            <a:r>
              <a:t/>
            </a:r>
            <a:endParaRPr/>
          </a:p>
        </p:txBody>
      </p:sp>
      <p:sp>
        <p:nvSpPr>
          <p:cNvPr id="127" name="Google Shape;127;p20"/>
          <p:cNvSpPr txBox="1"/>
          <p:nvPr/>
        </p:nvSpPr>
        <p:spPr>
          <a:xfrm>
            <a:off x="4905375" y="1238100"/>
            <a:ext cx="3467100" cy="81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a:solidFill>
                  <a:schemeClr val="dk2"/>
                </a:solidFill>
              </a:rPr>
              <a:t>Aller dans “</a:t>
            </a:r>
            <a:r>
              <a:rPr i="1" lang="fr">
                <a:solidFill>
                  <a:schemeClr val="dk2"/>
                </a:solidFill>
              </a:rPr>
              <a:t>Fichier</a:t>
            </a:r>
            <a:r>
              <a:rPr lang="fr">
                <a:solidFill>
                  <a:schemeClr val="dk2"/>
                </a:solidFill>
              </a:rPr>
              <a:t>”, puis “</a:t>
            </a:r>
            <a:r>
              <a:rPr i="1" lang="fr">
                <a:solidFill>
                  <a:schemeClr val="dk2"/>
                </a:solidFill>
              </a:rPr>
              <a:t>Enregistrer</a:t>
            </a:r>
            <a:r>
              <a:rPr i="1" lang="fr">
                <a:solidFill>
                  <a:schemeClr val="dk2"/>
                </a:solidFill>
              </a:rPr>
              <a:t> sous…</a:t>
            </a:r>
            <a:r>
              <a:rPr lang="fr">
                <a:solidFill>
                  <a:schemeClr val="dk2"/>
                </a:solidFill>
              </a:rPr>
              <a:t>” et </a:t>
            </a:r>
            <a:r>
              <a:rPr lang="fr">
                <a:solidFill>
                  <a:schemeClr val="dk2"/>
                </a:solidFill>
              </a:rPr>
              <a:t>donnez</a:t>
            </a:r>
            <a:r>
              <a:rPr lang="fr">
                <a:solidFill>
                  <a:schemeClr val="dk2"/>
                </a:solidFill>
              </a:rPr>
              <a:t> lui comme nom “</a:t>
            </a:r>
            <a:r>
              <a:rPr b="1" i="1" lang="fr">
                <a:solidFill>
                  <a:schemeClr val="dk2"/>
                </a:solidFill>
              </a:rPr>
              <a:t>functions.php</a:t>
            </a:r>
            <a:r>
              <a:rPr lang="fr">
                <a:solidFill>
                  <a:schemeClr val="dk2"/>
                </a:solidFill>
              </a:rPr>
              <a:t>”</a:t>
            </a:r>
            <a:endParaRPr>
              <a:solidFill>
                <a:schemeClr val="dk2"/>
              </a:solidFill>
            </a:endParaRPr>
          </a:p>
        </p:txBody>
      </p:sp>
      <p:pic>
        <p:nvPicPr>
          <p:cNvPr id="128" name="Google Shape;128;p20"/>
          <p:cNvPicPr preferRelativeResize="0"/>
          <p:nvPr/>
        </p:nvPicPr>
        <p:blipFill>
          <a:blip r:embed="rId3">
            <a:alphaModFix/>
          </a:blip>
          <a:stretch>
            <a:fillRect/>
          </a:stretch>
        </p:blipFill>
        <p:spPr>
          <a:xfrm>
            <a:off x="4805325" y="2114550"/>
            <a:ext cx="4148174" cy="2775941"/>
          </a:xfrm>
          <a:prstGeom prst="rect">
            <a:avLst/>
          </a:prstGeom>
          <a:noFill/>
          <a:ln>
            <a:noFill/>
          </a:ln>
        </p:spPr>
      </p:pic>
      <p:sp>
        <p:nvSpPr>
          <p:cNvPr id="129" name="Google Shape;129;p20"/>
          <p:cNvSpPr/>
          <p:nvPr/>
        </p:nvSpPr>
        <p:spPr>
          <a:xfrm>
            <a:off x="5791200" y="2700925"/>
            <a:ext cx="3095700" cy="14286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20"/>
          <p:cNvSpPr/>
          <p:nvPr/>
        </p:nvSpPr>
        <p:spPr>
          <a:xfrm>
            <a:off x="4805325" y="2700925"/>
            <a:ext cx="857400" cy="14286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20"/>
          <p:cNvSpPr/>
          <p:nvPr/>
        </p:nvSpPr>
        <p:spPr>
          <a:xfrm>
            <a:off x="5572125" y="4234450"/>
            <a:ext cx="561900" cy="142800"/>
          </a:xfrm>
          <a:prstGeom prst="rect">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2" name="Google Shape;132;p20"/>
          <p:cNvCxnSpPr/>
          <p:nvPr/>
        </p:nvCxnSpPr>
        <p:spPr>
          <a:xfrm>
            <a:off x="6267450" y="4304050"/>
            <a:ext cx="1085700" cy="3600"/>
          </a:xfrm>
          <a:prstGeom prst="straightConnector1">
            <a:avLst/>
          </a:prstGeom>
          <a:noFill/>
          <a:ln cap="flat" cmpd="sng" w="38100">
            <a:solidFill>
              <a:srgbClr val="FF0000"/>
            </a:solidFill>
            <a:prstDash val="solid"/>
            <a:round/>
            <a:headEnd len="med" w="med" type="stealth"/>
            <a:tailEnd len="med" w="med" type="non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1"/>
          <p:cNvSpPr txBox="1"/>
          <p:nvPr>
            <p:ph idx="4294967295" type="ctrTitle"/>
          </p:nvPr>
        </p:nvSpPr>
        <p:spPr>
          <a:xfrm>
            <a:off x="0" y="0"/>
            <a:ext cx="9144000" cy="1028700"/>
          </a:xfrm>
          <a:prstGeom prst="rect">
            <a:avLst/>
          </a:prstGeom>
          <a:solidFill>
            <a:srgbClr val="01BCCD"/>
          </a:solidFill>
          <a:ln cap="flat" cmpd="sng" w="9525">
            <a:solidFill>
              <a:srgbClr val="BCE2E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fr" sz="3000">
                <a:solidFill>
                  <a:schemeClr val="lt1"/>
                </a:solidFill>
                <a:latin typeface="Lobster"/>
                <a:ea typeface="Lobster"/>
                <a:cs typeface="Lobster"/>
                <a:sym typeface="Lobster"/>
              </a:rPr>
              <a:t>Septième </a:t>
            </a:r>
            <a:r>
              <a:rPr lang="fr" sz="3000">
                <a:solidFill>
                  <a:schemeClr val="lt1"/>
                </a:solidFill>
                <a:latin typeface="Lobster"/>
                <a:ea typeface="Lobster"/>
                <a:cs typeface="Lobster"/>
                <a:sym typeface="Lobster"/>
              </a:rPr>
              <a:t>étape</a:t>
            </a:r>
            <a:endParaRPr sz="3000">
              <a:solidFill>
                <a:schemeClr val="lt1"/>
              </a:solidFill>
              <a:latin typeface="Lobster"/>
              <a:ea typeface="Lobster"/>
              <a:cs typeface="Lobster"/>
              <a:sym typeface="Lobster"/>
            </a:endParaRPr>
          </a:p>
          <a:p>
            <a:pPr indent="0" lvl="0" marL="0" rtl="0" algn="ctr">
              <a:spcBef>
                <a:spcPts val="0"/>
              </a:spcBef>
              <a:spcAft>
                <a:spcPts val="0"/>
              </a:spcAft>
              <a:buNone/>
            </a:pPr>
            <a:r>
              <a:rPr lang="fr" sz="3000">
                <a:solidFill>
                  <a:schemeClr val="lt1"/>
                </a:solidFill>
                <a:latin typeface="Lobster"/>
                <a:ea typeface="Lobster"/>
                <a:cs typeface="Lobster"/>
                <a:sym typeface="Lobster"/>
              </a:rPr>
              <a:t>style.css</a:t>
            </a:r>
            <a:endParaRPr sz="3000">
              <a:solidFill>
                <a:schemeClr val="lt1"/>
              </a:solidFill>
              <a:latin typeface="Lobster"/>
              <a:ea typeface="Lobster"/>
              <a:cs typeface="Lobster"/>
              <a:sym typeface="Lobster"/>
            </a:endParaRPr>
          </a:p>
        </p:txBody>
      </p:sp>
      <p:sp>
        <p:nvSpPr>
          <p:cNvPr id="138" name="Google Shape;138;p21"/>
          <p:cNvSpPr txBox="1"/>
          <p:nvPr/>
        </p:nvSpPr>
        <p:spPr>
          <a:xfrm>
            <a:off x="790575" y="1371600"/>
            <a:ext cx="3467100" cy="55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a:solidFill>
                  <a:schemeClr val="dk2"/>
                </a:solidFill>
              </a:rPr>
              <a:t>Maintenant ouvrez Notepad++, puis insérer le texte ci-dessous.</a:t>
            </a:r>
            <a:endParaRPr>
              <a:solidFill>
                <a:schemeClr val="dk2"/>
              </a:solidFill>
            </a:endParaRPr>
          </a:p>
        </p:txBody>
      </p:sp>
      <p:sp>
        <p:nvSpPr>
          <p:cNvPr id="139" name="Google Shape;139;p21"/>
          <p:cNvSpPr txBox="1"/>
          <p:nvPr/>
        </p:nvSpPr>
        <p:spPr>
          <a:xfrm>
            <a:off x="357225" y="2114550"/>
            <a:ext cx="4333800" cy="1605600"/>
          </a:xfrm>
          <a:prstGeom prst="rect">
            <a:avLst/>
          </a:prstGeom>
          <a:solidFill>
            <a:srgbClr val="D9D9D9"/>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200">
                <a:solidFill>
                  <a:srgbClr val="666666"/>
                </a:solidFill>
              </a:rPr>
              <a:t>/*</a:t>
            </a:r>
            <a:endParaRPr sz="1200">
              <a:solidFill>
                <a:srgbClr val="666666"/>
              </a:solidFill>
            </a:endParaRPr>
          </a:p>
          <a:p>
            <a:pPr indent="0" lvl="0" marL="0" rtl="0" algn="l">
              <a:spcBef>
                <a:spcPts val="0"/>
              </a:spcBef>
              <a:spcAft>
                <a:spcPts val="0"/>
              </a:spcAft>
              <a:buNone/>
            </a:pPr>
            <a:r>
              <a:rPr lang="fr" sz="1200">
                <a:solidFill>
                  <a:srgbClr val="666666"/>
                </a:solidFill>
              </a:rPr>
              <a:t>Theme Name: Theme Enfant Divi</a:t>
            </a:r>
            <a:endParaRPr sz="1200">
              <a:solidFill>
                <a:srgbClr val="666666"/>
              </a:solidFill>
            </a:endParaRPr>
          </a:p>
          <a:p>
            <a:pPr indent="0" lvl="0" marL="0" rtl="0" algn="l">
              <a:spcBef>
                <a:spcPts val="0"/>
              </a:spcBef>
              <a:spcAft>
                <a:spcPts val="0"/>
              </a:spcAft>
              <a:buNone/>
            </a:pPr>
            <a:r>
              <a:rPr lang="fr" sz="1200">
                <a:solidFill>
                  <a:srgbClr val="666666"/>
                </a:solidFill>
              </a:rPr>
              <a:t>Theme URI: https://elegantthemes.com/</a:t>
            </a:r>
            <a:endParaRPr sz="1200">
              <a:solidFill>
                <a:srgbClr val="666666"/>
              </a:solidFill>
            </a:endParaRPr>
          </a:p>
          <a:p>
            <a:pPr indent="0" lvl="0" marL="0" rtl="0" algn="l">
              <a:spcBef>
                <a:spcPts val="0"/>
              </a:spcBef>
              <a:spcAft>
                <a:spcPts val="0"/>
              </a:spcAft>
              <a:buNone/>
            </a:pPr>
            <a:r>
              <a:rPr lang="fr" sz="1200">
                <a:solidFill>
                  <a:srgbClr val="666666"/>
                </a:solidFill>
              </a:rPr>
              <a:t>Description: Child theme</a:t>
            </a:r>
            <a:endParaRPr sz="1200">
              <a:solidFill>
                <a:srgbClr val="666666"/>
              </a:solidFill>
            </a:endParaRPr>
          </a:p>
          <a:p>
            <a:pPr indent="0" lvl="0" marL="0" rtl="0" algn="l">
              <a:spcBef>
                <a:spcPts val="0"/>
              </a:spcBef>
              <a:spcAft>
                <a:spcPts val="0"/>
              </a:spcAft>
              <a:buNone/>
            </a:pPr>
            <a:r>
              <a:rPr lang="fr" sz="1200">
                <a:solidFill>
                  <a:srgbClr val="666666"/>
                </a:solidFill>
              </a:rPr>
              <a:t>Author: Vous</a:t>
            </a:r>
            <a:endParaRPr sz="1200">
              <a:solidFill>
                <a:srgbClr val="666666"/>
              </a:solidFill>
            </a:endParaRPr>
          </a:p>
          <a:p>
            <a:pPr indent="0" lvl="0" marL="0" rtl="0" algn="l">
              <a:spcBef>
                <a:spcPts val="0"/>
              </a:spcBef>
              <a:spcAft>
                <a:spcPts val="0"/>
              </a:spcAft>
              <a:buNone/>
            </a:pPr>
            <a:r>
              <a:rPr lang="fr" sz="1200">
                <a:solidFill>
                  <a:srgbClr val="666666"/>
                </a:solidFill>
              </a:rPr>
              <a:t>Author URI: </a:t>
            </a:r>
            <a:r>
              <a:rPr lang="fr" sz="1200">
                <a:solidFill>
                  <a:srgbClr val="666666"/>
                </a:solidFill>
              </a:rPr>
              <a:t>https://elegantthemes.com</a:t>
            </a:r>
            <a:endParaRPr sz="1200">
              <a:solidFill>
                <a:srgbClr val="666666"/>
              </a:solidFill>
            </a:endParaRPr>
          </a:p>
          <a:p>
            <a:pPr indent="0" lvl="0" marL="0" rtl="0" algn="l">
              <a:spcBef>
                <a:spcPts val="0"/>
              </a:spcBef>
              <a:spcAft>
                <a:spcPts val="0"/>
              </a:spcAft>
              <a:buNone/>
            </a:pPr>
            <a:r>
              <a:rPr lang="fr" sz="1200">
                <a:solidFill>
                  <a:srgbClr val="666666"/>
                </a:solidFill>
              </a:rPr>
              <a:t>Template: Divi</a:t>
            </a:r>
            <a:endParaRPr sz="1200">
              <a:solidFill>
                <a:srgbClr val="666666"/>
              </a:solidFill>
            </a:endParaRPr>
          </a:p>
          <a:p>
            <a:pPr indent="0" lvl="0" marL="0" rtl="0" algn="l">
              <a:spcBef>
                <a:spcPts val="0"/>
              </a:spcBef>
              <a:spcAft>
                <a:spcPts val="0"/>
              </a:spcAft>
              <a:buNone/>
            </a:pPr>
            <a:r>
              <a:rPr lang="fr" sz="1200">
                <a:solidFill>
                  <a:srgbClr val="666666"/>
                </a:solidFill>
              </a:rPr>
              <a:t>Version: 1.0.0</a:t>
            </a:r>
            <a:endParaRPr sz="1200">
              <a:solidFill>
                <a:srgbClr val="666666"/>
              </a:solidFill>
            </a:endParaRPr>
          </a:p>
          <a:p>
            <a:pPr indent="0" lvl="0" marL="0" rtl="0" algn="l">
              <a:spcBef>
                <a:spcPts val="0"/>
              </a:spcBef>
              <a:spcAft>
                <a:spcPts val="0"/>
              </a:spcAft>
              <a:buNone/>
            </a:pPr>
            <a:r>
              <a:t/>
            </a:r>
            <a:endParaRPr sz="1200">
              <a:solidFill>
                <a:srgbClr val="666666"/>
              </a:solidFill>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40" name="Google Shape;140;p21"/>
          <p:cNvSpPr txBox="1"/>
          <p:nvPr/>
        </p:nvSpPr>
        <p:spPr>
          <a:xfrm>
            <a:off x="4905375" y="1238100"/>
            <a:ext cx="3467100" cy="81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a:solidFill>
                  <a:schemeClr val="dk2"/>
                </a:solidFill>
              </a:rPr>
              <a:t>Aller dans “</a:t>
            </a:r>
            <a:r>
              <a:rPr i="1" lang="fr">
                <a:solidFill>
                  <a:schemeClr val="dk2"/>
                </a:solidFill>
              </a:rPr>
              <a:t>Fichier</a:t>
            </a:r>
            <a:r>
              <a:rPr lang="fr">
                <a:solidFill>
                  <a:schemeClr val="dk2"/>
                </a:solidFill>
              </a:rPr>
              <a:t>”, puis “</a:t>
            </a:r>
            <a:r>
              <a:rPr i="1" lang="fr">
                <a:solidFill>
                  <a:schemeClr val="dk2"/>
                </a:solidFill>
              </a:rPr>
              <a:t>Enregistrer sous…</a:t>
            </a:r>
            <a:r>
              <a:rPr lang="fr">
                <a:solidFill>
                  <a:schemeClr val="dk2"/>
                </a:solidFill>
              </a:rPr>
              <a:t>” et donnez lui comme nom “</a:t>
            </a:r>
            <a:r>
              <a:rPr b="1" i="1" lang="fr">
                <a:solidFill>
                  <a:schemeClr val="dk2"/>
                </a:solidFill>
              </a:rPr>
              <a:t>style.css</a:t>
            </a:r>
            <a:r>
              <a:rPr lang="fr">
                <a:solidFill>
                  <a:schemeClr val="dk2"/>
                </a:solidFill>
              </a:rPr>
              <a:t>”</a:t>
            </a:r>
            <a:endParaRPr>
              <a:solidFill>
                <a:schemeClr val="dk2"/>
              </a:solidFill>
            </a:endParaRPr>
          </a:p>
        </p:txBody>
      </p:sp>
      <p:pic>
        <p:nvPicPr>
          <p:cNvPr id="141" name="Google Shape;141;p21"/>
          <p:cNvPicPr preferRelativeResize="0"/>
          <p:nvPr/>
        </p:nvPicPr>
        <p:blipFill>
          <a:blip r:embed="rId3">
            <a:alphaModFix/>
          </a:blip>
          <a:stretch>
            <a:fillRect/>
          </a:stretch>
        </p:blipFill>
        <p:spPr>
          <a:xfrm>
            <a:off x="4806000" y="2113200"/>
            <a:ext cx="4115824" cy="2781299"/>
          </a:xfrm>
          <a:prstGeom prst="rect">
            <a:avLst/>
          </a:prstGeom>
          <a:noFill/>
          <a:ln>
            <a:noFill/>
          </a:ln>
        </p:spPr>
      </p:pic>
      <p:sp>
        <p:nvSpPr>
          <p:cNvPr id="142" name="Google Shape;142;p21"/>
          <p:cNvSpPr/>
          <p:nvPr/>
        </p:nvSpPr>
        <p:spPr>
          <a:xfrm>
            <a:off x="5791200" y="2700925"/>
            <a:ext cx="3095700" cy="14286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1"/>
          <p:cNvSpPr/>
          <p:nvPr/>
        </p:nvSpPr>
        <p:spPr>
          <a:xfrm>
            <a:off x="4805325" y="2700925"/>
            <a:ext cx="857400" cy="14286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21"/>
          <p:cNvSpPr/>
          <p:nvPr/>
        </p:nvSpPr>
        <p:spPr>
          <a:xfrm>
            <a:off x="5572125" y="4234450"/>
            <a:ext cx="438300" cy="142800"/>
          </a:xfrm>
          <a:prstGeom prst="rect">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5" name="Google Shape;145;p21"/>
          <p:cNvCxnSpPr/>
          <p:nvPr/>
        </p:nvCxnSpPr>
        <p:spPr>
          <a:xfrm>
            <a:off x="6115050" y="4304050"/>
            <a:ext cx="1085700" cy="3600"/>
          </a:xfrm>
          <a:prstGeom prst="straightConnector1">
            <a:avLst/>
          </a:prstGeom>
          <a:noFill/>
          <a:ln cap="flat" cmpd="sng" w="38100">
            <a:solidFill>
              <a:srgbClr val="FF0000"/>
            </a:solidFill>
            <a:prstDash val="solid"/>
            <a:round/>
            <a:headEnd len="med" w="med" type="stealth"/>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