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67" r:id="rId4"/>
    <p:sldId id="266" r:id="rId5"/>
    <p:sldId id="256" r:id="rId6"/>
    <p:sldId id="259" r:id="rId7"/>
    <p:sldId id="258" r:id="rId8"/>
    <p:sldId id="260" r:id="rId9"/>
    <p:sldId id="261" r:id="rId10"/>
    <p:sldId id="262" r:id="rId11"/>
    <p:sldId id="263" r:id="rId12"/>
    <p:sldId id="264" r:id="rId13"/>
    <p:sldId id="265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8c0Wx7LFwCGAOGbaLIwWA==" hashData="bXAKmB0KXN5IhIJSbt0S88daY1PtavCghDVopyX6r0j175ENimDzGQjgKDeHWGuCdBX2bXKuwktKI/UYSGyw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chemeClr val="accent6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8"/>
          <a:stretch/>
        </p:blipFill>
        <p:spPr>
          <a:xfrm>
            <a:off x="1192162" y="1149696"/>
            <a:ext cx="9807678" cy="456530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17350" y="1268457"/>
            <a:ext cx="59474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Faux de Verzy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lieu insolite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>
      <p:transition spd="slow" advTm="16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L’histoire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 passe dans un magnifique cadre : la forêt domaniale de Verzy, au nord-est de la montagne de Reims. Des arbres nous intriguent par la forme tortueuse de leurs troncs. Ce sont des hêtres. Habituellement ces végétaux atteignent 30 à 50 mètres de hauteur. Ici ils ne dépassent pas les 5 mètres de haut ! Ces «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Fagus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sylvatica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Tortuosa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», sont appelés les « Faux de Verzy ».  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7414"/>
            <a:ext cx="6884894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286000" y="1196787"/>
            <a:ext cx="7557247" cy="4512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62811"/>
            <a:ext cx="6831106" cy="4556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93894" y="1150373"/>
            <a:ext cx="6804212" cy="4572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9" y="1145833"/>
            <a:ext cx="6723530" cy="4609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450" y="1104900"/>
            <a:ext cx="8801100" cy="4648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43000"/>
            <a:ext cx="6836224" cy="4574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5211" y="1161677"/>
            <a:ext cx="5480125" cy="45667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165" y="1162330"/>
            <a:ext cx="8135470" cy="4576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613" y="1156314"/>
            <a:ext cx="8148916" cy="4565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140" y="1160424"/>
            <a:ext cx="6104965" cy="4584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894" y="1156447"/>
            <a:ext cx="9170894" cy="4585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48898"/>
            <a:ext cx="9803218" cy="4560203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22263" y="3749958"/>
            <a:ext cx="594746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Faux de Verzy :</a:t>
            </a:r>
          </a:p>
          <a:p>
            <a:pPr algn="ctr"/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lieu insolite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183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2020-07-31T16:09:56Z</dcterms:created>
  <dcterms:modified xsi:type="dcterms:W3CDTF">2020-08-13T16:39:47Z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