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67" r:id="rId4"/>
    <p:sldId id="266" r:id="rId5"/>
    <p:sldId id="256" r:id="rId6"/>
    <p:sldId id="259" r:id="rId7"/>
    <p:sldId id="258" r:id="rId8"/>
    <p:sldId id="260" r:id="rId9"/>
    <p:sldId id="261" r:id="rId10"/>
    <p:sldId id="262" r:id="rId11"/>
    <p:sldId id="263" r:id="rId12"/>
    <p:sldId id="264" r:id="rId13"/>
    <p:sldId id="265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9EJe/pzhNTA6NOxttmUww==" hashData="xWkoRvLxm+xhovU20FZoPHMrIvPQVGVYNU9TN/17wdHmgLEJVBooelSXjc5QjwsPDeat98Gso/t0/uKTUwzK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8"/>
          <a:stretch/>
        </p:blipFill>
        <p:spPr>
          <a:xfrm>
            <a:off x="1192162" y="1149696"/>
            <a:ext cx="9807678" cy="45653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17350" y="1268457"/>
            <a:ext cx="59474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Faux de Verzy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lieu </a:t>
            </a:r>
            <a:r>
              <a:rPr lang="fr-FR" sz="4000" b="1" spc="5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insolite </a:t>
            </a:r>
            <a:r>
              <a:rPr lang="fr-FR" sz="4000" b="1" spc="5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>
      <p:transition spd="slow" advTm="16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L’histoire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 passe dans un magnifique cadre : la forêt domaniale de Verzy, au nord-est de la montagne de Reims. Des arbres nous intriguent par la forme tortueuse de leurs troncs. Ce sont des hêtres. Habituellement ces végétaux atteignent 30 à 50 mètres de hauteur. Ici ils ne dépassent pas les 5 mètres de haut ! Ces «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Fagus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sylvatica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Tortuosa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», sont appelés les « Faux de Verzy ».  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7414"/>
            <a:ext cx="6884894" cy="4587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031" r="1883" b="6031"/>
          <a:stretch/>
        </p:blipFill>
        <p:spPr>
          <a:xfrm>
            <a:off x="2286000" y="1196787"/>
            <a:ext cx="7557247" cy="4512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2811"/>
            <a:ext cx="6831106" cy="4556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93894" y="1150373"/>
            <a:ext cx="6804212" cy="4572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9894"/>
            <a:ext cx="6864603" cy="4573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3836"/>
            <a:ext cx="688489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035" y="1142998"/>
            <a:ext cx="6104966" cy="4578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37023"/>
            <a:ext cx="6911789" cy="4607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5" y="1170617"/>
            <a:ext cx="6064624" cy="4553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1" y="1116106"/>
            <a:ext cx="6172199" cy="4629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54766"/>
            <a:ext cx="8122023" cy="4568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8" y="1183341"/>
            <a:ext cx="6064624" cy="4548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391" y="1148898"/>
            <a:ext cx="9803218" cy="4560203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22263" y="3749958"/>
            <a:ext cx="594746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Faux de Verzy :</a:t>
            </a:r>
          </a:p>
          <a:p>
            <a:pPr algn="ctr"/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lieu insolite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183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2020-07-31T16:09:56Z</dcterms:created>
  <dcterms:modified xsi:type="dcterms:W3CDTF">2020-08-13T16:31:06Z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