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67" r:id="rId4"/>
    <p:sldId id="266" r:id="rId5"/>
    <p:sldId id="256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npWrn4Fvj2whUX5pB6Ixw==" hashData="Ul+Wl6i3EI3uXIeVrtBr64wkIpMpqvmrgJ/jYsdq3Fxnysp2Uf16OhOKDFRSoNuWsOiW2MInWwDYeH2LEowI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chemeClr val="accent6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92162" y="1149696"/>
            <a:ext cx="9807678" cy="45653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17350" y="1268457"/>
            <a:ext cx="59474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lieu insolite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L’histoire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passe dans un magnifique cadre : la forêt domaniale de Verzy, au nord-est de la montagne de Reims. Des arbres nous intriguent par la forme tortueuse de leurs troncs. Ce sont des hêtres. Habituellement ces végétaux atteignent 30 à 50 mètres de hauteur. Ici ils ne dépassent pas les 5 mètres de haut ! Ces «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Fagus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sylvatica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Tortuosa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», sont appelés les « Faux de Verzy ».  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031" r="1883" b="6031"/>
          <a:stretch/>
        </p:blipFill>
        <p:spPr>
          <a:xfrm>
            <a:off x="2286000" y="1196787"/>
            <a:ext cx="7557247" cy="45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2811"/>
            <a:ext cx="6831106" cy="455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3894" y="1150373"/>
            <a:ext cx="6804212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137" y="1164139"/>
            <a:ext cx="6803726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1944" y="1154995"/>
            <a:ext cx="6828112" cy="45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847" y="1151946"/>
            <a:ext cx="6840305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426" y="1173284"/>
            <a:ext cx="6767147" cy="451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172" y="1121464"/>
            <a:ext cx="6925656" cy="461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509" y="1133657"/>
            <a:ext cx="6882981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1139753"/>
            <a:ext cx="6876884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263" y="3749958"/>
            <a:ext cx="59474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:</a:t>
            </a: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lieu insolite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183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2020-07-31T16:09:56Z</dcterms:created>
  <dcterms:modified xsi:type="dcterms:W3CDTF">2020-08-13T16:22:50Z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