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257" r:id="rId3"/>
    <p:sldId id="267" r:id="rId4"/>
    <p:sldId id="266" r:id="rId5"/>
    <p:sldId id="256" r:id="rId6"/>
    <p:sldId id="259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oInidy1ni9CwKW81tiwIQ==" hashData="ACE8TD62kcHmMirc5iaRpwtbmqWugQ+uANiZ2FNYooAc06WojOcuekoBYYysUuPgsWFZ8WsHE8YK18jA0gX/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chemeClr val="accent6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1192162" y="1149696"/>
            <a:ext cx="9807678" cy="45653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17350" y="1268457"/>
            <a:ext cx="59474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lieu insolite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>
      <p:transition spd="slow" advTm="16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L’histoire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 passe dans un magnifique cadre : la forêt domaniale de Verzy, au nord-est de la montagne de Reims. Des arbres nous intriguent par la forme tortueuse de leurs troncs. Ce sont des hêtres. Habituellement ces végétaux atteignent 30 à 50 mètres de hauteur. Ici ils ne dépassent pas les 5 mètres de haut ! Ces «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Fagus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sylvatica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Tortuosa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», sont appelés les « Faux de Verzy ».  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286000" y="1196787"/>
            <a:ext cx="7557247" cy="451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2811"/>
            <a:ext cx="6831106" cy="4556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3894" y="1150373"/>
            <a:ext cx="6804212" cy="4572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5334"/>
            <a:ext cx="6858000" cy="4569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56373"/>
            <a:ext cx="6898343" cy="4596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47414"/>
            <a:ext cx="6858000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6374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5212" y="1162442"/>
            <a:ext cx="6872749" cy="4578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710" y="1162444"/>
            <a:ext cx="6843251" cy="4559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48898"/>
            <a:ext cx="9803218" cy="4560203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22263" y="3749958"/>
            <a:ext cx="594746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:</a:t>
            </a:r>
          </a:p>
          <a:p>
            <a:pPr algn="ctr"/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lieu insolite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177</Words>
  <Application>Microsoft Office PowerPoint</Application>
  <PresentationFormat>Grand écran</PresentationFormat>
  <Paragraphs>62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2020-07-31T16:09:56Z</dcterms:created>
  <dcterms:modified xsi:type="dcterms:W3CDTF">2020-08-13T16:15:20Z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