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9" r:id="rId2"/>
    <p:sldId id="257" r:id="rId3"/>
    <p:sldId id="267" r:id="rId4"/>
    <p:sldId id="266" r:id="rId5"/>
    <p:sldId id="256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70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dv/+dklLPubPvTMoqPnwA==" hashData="lXQV3GdgMqAAgS7tqDSSKkbtAGTu7rKD0uBwZDL7uI3uomcqdLEJoLZhS7JrE2iww7MOXZGhNG1OtJXgjhm3G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13/08/2020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13/08/2020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6">
                <a:lumMod val="75000"/>
              </a:schemeClr>
            </a:gs>
            <a:gs pos="70000">
              <a:schemeClr val="accent6">
                <a:lumMod val="50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8"/>
          <a:stretch/>
        </p:blipFill>
        <p:spPr>
          <a:xfrm>
            <a:off x="1192162" y="1149696"/>
            <a:ext cx="9807678" cy="456530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17350" y="1268457"/>
            <a:ext cx="594746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Faux de Verzy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: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lieu insolite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audio1.wav"/>
          </p:stSnd>
        </p:sndAc>
      </p:transition>
    </mc:Choice>
    <mc:Fallback>
      <p:transition spd="slow" advTm="16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92161" y="897217"/>
            <a:ext cx="1019749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L’histoire 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se passe dans un magnifique cadre : la forêt domaniale de Verzy, au nord-est de la montagne de Reims. Des arbres nous intriguent par la forme tortueuse de leurs troncs. Ce sont des hêtres. Habituellement ces végétaux atteignent 30 à 50 mètres de hauteur. Ici ils ne dépassent pas les 5 mètres de haut ! Ces «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Fagus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sylvatica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Tortuosa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», sont appelés les « Faux de Verzy ».  </a:t>
            </a:r>
            <a:endParaRPr lang="fr-FR" sz="1600" dirty="0"/>
          </a:p>
        </p:txBody>
      </p:sp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47414"/>
            <a:ext cx="6884894" cy="4587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6031" r="1883" b="6031"/>
          <a:stretch/>
        </p:blipFill>
        <p:spPr>
          <a:xfrm>
            <a:off x="2286000" y="1196787"/>
            <a:ext cx="7557247" cy="4512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62811"/>
            <a:ext cx="6831106" cy="45562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5593" y="1150931"/>
            <a:ext cx="4450978" cy="45708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93894" y="1150373"/>
            <a:ext cx="6804212" cy="45720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2482" y="1143000"/>
            <a:ext cx="6091518" cy="45686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41014" y="1150127"/>
            <a:ext cx="5300136" cy="4572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53842"/>
            <a:ext cx="6871447" cy="45832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65334"/>
            <a:ext cx="6831106" cy="45512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2859" y="1168319"/>
            <a:ext cx="6871448" cy="45781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4391" y="1148898"/>
            <a:ext cx="9803218" cy="4560203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122263" y="3749958"/>
            <a:ext cx="594746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Faux de Verzy :</a:t>
            </a:r>
          </a:p>
          <a:p>
            <a:pPr algn="ctr"/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lieu insolite 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171</Words>
  <Application>Microsoft Office PowerPoint</Application>
  <PresentationFormat>Grand écran</PresentationFormat>
  <Paragraphs>58</Paragraphs>
  <Slides>13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2020-07-31T16:09:56Z</dcterms:created>
  <dcterms:modified xsi:type="dcterms:W3CDTF">2020-08-13T16:19:52Z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