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258" r:id="rId2"/>
    <p:sldId id="276" r:id="rId3"/>
    <p:sldId id="277" r:id="rId4"/>
    <p:sldId id="278" r:id="rId5"/>
    <p:sldId id="279" r:id="rId6"/>
    <p:sldId id="280" r:id="rId7"/>
    <p:sldId id="281" r:id="rId8"/>
    <p:sldId id="282" r:id="rId9"/>
    <p:sldId id="283" r:id="rId10"/>
    <p:sldId id="285" r:id="rId11"/>
    <p:sldId id="284" r:id="rId12"/>
    <p:sldId id="286" r:id="rId13"/>
    <p:sldId id="287" r:id="rId14"/>
    <p:sldId id="289" r:id="rId15"/>
    <p:sldId id="290" r:id="rId16"/>
    <p:sldId id="291" r:id="rId17"/>
    <p:sldId id="288" r:id="rId18"/>
    <p:sldId id="292" r:id="rId19"/>
    <p:sldId id="293" r:id="rId2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Oot8IlikjZkPkLt91bMmRA==" hashData="RekEfyx9SDlc4twnlmF7/HaKa30GiYb+4qRvTqzA2urpGWVFY7ipOQpIdMhkqTfqfZjHv9vjQRVzCMYNEpv/F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8"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F41F97-50C8-4D05-BB54-E3C3E4BEAE0C}" type="datetimeFigureOut">
              <a:rPr lang="fr-FR" smtClean="0"/>
              <a:t>03/11/2020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7253CDA-E93B-42F5-872B-43E12A6AAA5E}" type="slidenum">
              <a:rPr lang="fr-FR" smtClean="0"/>
              <a:t>‹N°›</a:t>
            </a:fld>
            <a:endParaRPr lang="fr-FR"/>
          </a:p>
        </p:txBody>
      </p:sp>
    </p:spTree>
    <p:extLst>
      <p:ext uri="{BB962C8B-B14F-4D97-AF65-F5344CB8AC3E}">
        <p14:creationId xmlns:p14="http://schemas.microsoft.com/office/powerpoint/2010/main" val="24701330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a:t>
            </a:fld>
            <a:endParaRPr lang="fr-FR"/>
          </a:p>
        </p:txBody>
      </p:sp>
    </p:spTree>
    <p:extLst>
      <p:ext uri="{BB962C8B-B14F-4D97-AF65-F5344CB8AC3E}">
        <p14:creationId xmlns:p14="http://schemas.microsoft.com/office/powerpoint/2010/main" val="28651198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2</a:t>
            </a:fld>
            <a:endParaRPr lang="fr-FR"/>
          </a:p>
        </p:txBody>
      </p:sp>
    </p:spTree>
    <p:extLst>
      <p:ext uri="{BB962C8B-B14F-4D97-AF65-F5344CB8AC3E}">
        <p14:creationId xmlns:p14="http://schemas.microsoft.com/office/powerpoint/2010/main" val="32159979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3</a:t>
            </a:fld>
            <a:endParaRPr lang="fr-FR"/>
          </a:p>
        </p:txBody>
      </p:sp>
    </p:spTree>
    <p:extLst>
      <p:ext uri="{BB962C8B-B14F-4D97-AF65-F5344CB8AC3E}">
        <p14:creationId xmlns:p14="http://schemas.microsoft.com/office/powerpoint/2010/main" val="37894594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4</a:t>
            </a:fld>
            <a:endParaRPr lang="fr-FR"/>
          </a:p>
        </p:txBody>
      </p:sp>
    </p:spTree>
    <p:extLst>
      <p:ext uri="{BB962C8B-B14F-4D97-AF65-F5344CB8AC3E}">
        <p14:creationId xmlns:p14="http://schemas.microsoft.com/office/powerpoint/2010/main" val="16201344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5</a:t>
            </a:fld>
            <a:endParaRPr lang="fr-FR"/>
          </a:p>
        </p:txBody>
      </p:sp>
    </p:spTree>
    <p:extLst>
      <p:ext uri="{BB962C8B-B14F-4D97-AF65-F5344CB8AC3E}">
        <p14:creationId xmlns:p14="http://schemas.microsoft.com/office/powerpoint/2010/main" val="40983279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6</a:t>
            </a:fld>
            <a:endParaRPr lang="fr-FR"/>
          </a:p>
        </p:txBody>
      </p:sp>
    </p:spTree>
    <p:extLst>
      <p:ext uri="{BB962C8B-B14F-4D97-AF65-F5344CB8AC3E}">
        <p14:creationId xmlns:p14="http://schemas.microsoft.com/office/powerpoint/2010/main" val="3097949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7</a:t>
            </a:fld>
            <a:endParaRPr lang="fr-FR"/>
          </a:p>
        </p:txBody>
      </p:sp>
    </p:spTree>
    <p:extLst>
      <p:ext uri="{BB962C8B-B14F-4D97-AF65-F5344CB8AC3E}">
        <p14:creationId xmlns:p14="http://schemas.microsoft.com/office/powerpoint/2010/main" val="31317139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8</a:t>
            </a:fld>
            <a:endParaRPr lang="fr-FR"/>
          </a:p>
        </p:txBody>
      </p:sp>
    </p:spTree>
    <p:extLst>
      <p:ext uri="{BB962C8B-B14F-4D97-AF65-F5344CB8AC3E}">
        <p14:creationId xmlns:p14="http://schemas.microsoft.com/office/powerpoint/2010/main" val="24546198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9</a:t>
            </a:fld>
            <a:endParaRPr lang="fr-FR"/>
          </a:p>
        </p:txBody>
      </p:sp>
    </p:spTree>
    <p:extLst>
      <p:ext uri="{BB962C8B-B14F-4D97-AF65-F5344CB8AC3E}">
        <p14:creationId xmlns:p14="http://schemas.microsoft.com/office/powerpoint/2010/main" val="27152674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10</a:t>
            </a:fld>
            <a:endParaRPr lang="fr-FR"/>
          </a:p>
        </p:txBody>
      </p:sp>
    </p:spTree>
    <p:extLst>
      <p:ext uri="{BB962C8B-B14F-4D97-AF65-F5344CB8AC3E}">
        <p14:creationId xmlns:p14="http://schemas.microsoft.com/office/powerpoint/2010/main" val="11780007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11</a:t>
            </a:fld>
            <a:endParaRPr lang="fr-FR"/>
          </a:p>
        </p:txBody>
      </p:sp>
    </p:spTree>
    <p:extLst>
      <p:ext uri="{BB962C8B-B14F-4D97-AF65-F5344CB8AC3E}">
        <p14:creationId xmlns:p14="http://schemas.microsoft.com/office/powerpoint/2010/main" val="32859219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12</a:t>
            </a:fld>
            <a:endParaRPr lang="fr-FR"/>
          </a:p>
        </p:txBody>
      </p:sp>
    </p:spTree>
    <p:extLst>
      <p:ext uri="{BB962C8B-B14F-4D97-AF65-F5344CB8AC3E}">
        <p14:creationId xmlns:p14="http://schemas.microsoft.com/office/powerpoint/2010/main" val="41552962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13</a:t>
            </a:fld>
            <a:endParaRPr lang="fr-FR"/>
          </a:p>
        </p:txBody>
      </p:sp>
    </p:spTree>
    <p:extLst>
      <p:ext uri="{BB962C8B-B14F-4D97-AF65-F5344CB8AC3E}">
        <p14:creationId xmlns:p14="http://schemas.microsoft.com/office/powerpoint/2010/main" val="742325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14</a:t>
            </a:fld>
            <a:endParaRPr lang="fr-FR"/>
          </a:p>
        </p:txBody>
      </p:sp>
    </p:spTree>
    <p:extLst>
      <p:ext uri="{BB962C8B-B14F-4D97-AF65-F5344CB8AC3E}">
        <p14:creationId xmlns:p14="http://schemas.microsoft.com/office/powerpoint/2010/main" val="16218686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15</a:t>
            </a:fld>
            <a:endParaRPr lang="fr-FR"/>
          </a:p>
        </p:txBody>
      </p:sp>
    </p:spTree>
    <p:extLst>
      <p:ext uri="{BB962C8B-B14F-4D97-AF65-F5344CB8AC3E}">
        <p14:creationId xmlns:p14="http://schemas.microsoft.com/office/powerpoint/2010/main" val="9627050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16</a:t>
            </a:fld>
            <a:endParaRPr lang="fr-FR"/>
          </a:p>
        </p:txBody>
      </p:sp>
    </p:spTree>
    <p:extLst>
      <p:ext uri="{BB962C8B-B14F-4D97-AF65-F5344CB8AC3E}">
        <p14:creationId xmlns:p14="http://schemas.microsoft.com/office/powerpoint/2010/main" val="6591795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17</a:t>
            </a:fld>
            <a:endParaRPr lang="fr-FR"/>
          </a:p>
        </p:txBody>
      </p:sp>
    </p:spTree>
    <p:extLst>
      <p:ext uri="{BB962C8B-B14F-4D97-AF65-F5344CB8AC3E}">
        <p14:creationId xmlns:p14="http://schemas.microsoft.com/office/powerpoint/2010/main" val="20174270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18</a:t>
            </a:fld>
            <a:endParaRPr lang="fr-FR"/>
          </a:p>
        </p:txBody>
      </p:sp>
    </p:spTree>
    <p:extLst>
      <p:ext uri="{BB962C8B-B14F-4D97-AF65-F5344CB8AC3E}">
        <p14:creationId xmlns:p14="http://schemas.microsoft.com/office/powerpoint/2010/main" val="40084096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19</a:t>
            </a:fld>
            <a:endParaRPr lang="fr-FR"/>
          </a:p>
        </p:txBody>
      </p:sp>
    </p:spTree>
    <p:extLst>
      <p:ext uri="{BB962C8B-B14F-4D97-AF65-F5344CB8AC3E}">
        <p14:creationId xmlns:p14="http://schemas.microsoft.com/office/powerpoint/2010/main" val="6322814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DC402733-A9B5-4797-B0CD-2F87229E5744}"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39089875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7C8E848-2A52-4F7D-B568-D811E1229146}"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2143600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269B430B-F96B-49D7-A252-5D5E8D7C8076}"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9505889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33FE1E8-704E-4D64-83DF-86402079242E}" type="datetime1">
              <a:rPr lang="fr-FR" smtClean="0"/>
              <a:t>03/11/2020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48167601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4F01B4AF-DC2B-4285-B631-CEC868050885}" type="datetime1">
              <a:rPr lang="fr-FR" smtClean="0"/>
              <a:t>03/11/2020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59173375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6118E641-5FFD-41CD-85AB-B29951BDF89C}" type="datetime1">
              <a:rPr lang="fr-FR" smtClean="0"/>
              <a:t>03/11/2020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05419449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56EAB0-B273-420B-B39E-E84438C4B83E}" type="datetime1">
              <a:rPr lang="fr-FR" smtClean="0"/>
              <a:t>03/11/2020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20996635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C7F3CED1-EC1A-417E-ACA1-D50D7641CFC2}" type="datetime1">
              <a:rPr lang="fr-FR" smtClean="0"/>
              <a:t>03/11/2020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19898371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B021455-1BBF-49CC-A26F-957B30399246}" type="datetime1">
              <a:rPr lang="fr-FR" smtClean="0"/>
              <a:t>03/11/2020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416617353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3456A81-626D-4BA5-A369-0ED6437696BF}"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23186347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C05C90D-EB87-4B18-8580-C837BB6F221A}"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20919332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2">
                <a:lumMod val="75000"/>
              </a:schemeClr>
            </a:gs>
            <a:gs pos="89000">
              <a:srgbClr val="C00000"/>
            </a:gs>
            <a:gs pos="100000">
              <a:srgbClr val="FFC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F53E5B-FA6C-4A16-8274-7CD8A1C25814}" type="datetime1">
              <a:rPr lang="fr-FR" smtClean="0"/>
              <a:t>03/11/2020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1BB239-FFAA-4154-9BD1-AA92F7D70B7B}" type="slidenum">
              <a:rPr lang="fr-FR" smtClean="0"/>
              <a:t>‹N°›</a:t>
            </a:fld>
            <a:endParaRPr lang="fr-FR"/>
          </a:p>
        </p:txBody>
      </p:sp>
    </p:spTree>
    <p:extLst>
      <p:ext uri="{BB962C8B-B14F-4D97-AF65-F5344CB8AC3E}">
        <p14:creationId xmlns:p14="http://schemas.microsoft.com/office/powerpoint/2010/main" val="41791413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7183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4"/>
          <a:stretch>
            <a:fillRect/>
          </a:stretch>
        </p:blipFill>
        <p:spPr>
          <a:xfrm>
            <a:off x="1198107" y="1116105"/>
            <a:ext cx="9805173" cy="4721450"/>
          </a:xfrm>
          <a:prstGeom prst="rect">
            <a:avLst/>
          </a:prstGeom>
          <a:effectLst>
            <a:softEdge rad="127000"/>
          </a:effectLst>
        </p:spPr>
      </p:pic>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a:t>
            </a:fld>
            <a:endParaRPr lang="fr-FR" sz="1800" b="1" dirty="0">
              <a:solidFill>
                <a:srgbClr val="FF0000"/>
              </a:solidFill>
              <a:latin typeface="Magneto" panose="04030805050802020D02" pitchFamily="82" charset="0"/>
            </a:endParaRPr>
          </a:p>
        </p:txBody>
      </p:sp>
      <p:sp>
        <p:nvSpPr>
          <p:cNvPr id="3" name="Rectangle 2"/>
          <p:cNvSpPr/>
          <p:nvPr/>
        </p:nvSpPr>
        <p:spPr>
          <a:xfrm>
            <a:off x="1271887" y="4826906"/>
            <a:ext cx="9945351" cy="830997"/>
          </a:xfrm>
          <a:prstGeom prst="rect">
            <a:avLst/>
          </a:prstGeom>
        </p:spPr>
        <p:txBody>
          <a:bodyPr wrap="none">
            <a:spAutoFit/>
          </a:bodyPr>
          <a:lstStyle/>
          <a:p>
            <a:r>
              <a:rPr lang="fr-FR" sz="4800" b="1" dirty="0" smtClean="0">
                <a:ln>
                  <a:solidFill>
                    <a:srgbClr val="FF0000"/>
                  </a:solidFill>
                </a:ln>
                <a:solidFill>
                  <a:schemeClr val="bg1"/>
                </a:solidFill>
                <a:latin typeface="Magneto" panose="04030805050802020D02" pitchFamily="82" charset="0"/>
              </a:rPr>
              <a:t>le </a:t>
            </a:r>
            <a:r>
              <a:rPr lang="fr-FR" sz="4800" b="1" dirty="0">
                <a:ln>
                  <a:solidFill>
                    <a:srgbClr val="FF0000"/>
                  </a:solidFill>
                </a:ln>
                <a:solidFill>
                  <a:schemeClr val="bg1"/>
                </a:solidFill>
                <a:latin typeface="Magneto" panose="04030805050802020D02" pitchFamily="82" charset="0"/>
              </a:rPr>
              <a:t>syndrome de </a:t>
            </a:r>
            <a:r>
              <a:rPr lang="fr-FR" sz="4800" b="1" dirty="0" err="1">
                <a:ln>
                  <a:solidFill>
                    <a:srgbClr val="FF0000"/>
                  </a:solidFill>
                </a:ln>
                <a:solidFill>
                  <a:schemeClr val="bg1"/>
                </a:solidFill>
                <a:latin typeface="Magneto" panose="04030805050802020D02" pitchFamily="82" charset="0"/>
              </a:rPr>
              <a:t>Waardenburg</a:t>
            </a:r>
            <a:endParaRPr lang="fr-FR" sz="4800" b="1" dirty="0">
              <a:ln>
                <a:solidFill>
                  <a:srgbClr val="FF0000"/>
                </a:solidFill>
              </a:ln>
              <a:solidFill>
                <a:schemeClr val="bg1"/>
              </a:solidFill>
              <a:latin typeface="Magneto" panose="04030805050802020D02" pitchFamily="82" charset="0"/>
            </a:endParaRPr>
          </a:p>
        </p:txBody>
      </p:sp>
    </p:spTree>
    <p:extLst>
      <p:ext uri="{BB962C8B-B14F-4D97-AF65-F5344CB8AC3E}">
        <p14:creationId xmlns:p14="http://schemas.microsoft.com/office/powerpoint/2010/main" val="2387447782"/>
      </p:ext>
    </p:extLst>
  </p:cSld>
  <p:clrMapOvr>
    <a:masterClrMapping/>
  </p:clrMapOvr>
  <mc:AlternateContent xmlns:mc="http://schemas.openxmlformats.org/markup-compatibility/2006">
    <mc:Choice xmlns:p14="http://schemas.microsoft.com/office/powerpoint/2010/main" Requires="p14">
      <p:transition spd="slow" p14:dur="7250" advTm="16000">
        <p:wedge/>
        <p:sndAc>
          <p:stSnd loop="1">
            <p:snd r:embed="rId3" name="BOLIVIA (1) [We]_001.wav"/>
          </p:stSnd>
        </p:sndAc>
      </p:transition>
    </mc:Choice>
    <mc:Fallback>
      <p:transition spd="slow" advTm="16000">
        <p:wedge/>
        <p:sndAc>
          <p:stSnd loop="1">
            <p:snd r:embed="rId3" name="BOLIVIA (1) [W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3">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3">
                                            <p:txEl>
                                              <p:pRg st="0" end="0"/>
                                            </p:txEl>
                                          </p:spTgt>
                                        </p:tgtEl>
                                        <p:attrNameLst>
                                          <p:attrName>ppt_w</p:attrName>
                                        </p:attrNameLst>
                                      </p:cBhvr>
                                    </p:anim>
                                    <p:anim by="(#ppt_w*0.50)" calcmode="lin" valueType="num">
                                      <p:cBhvr>
                                        <p:cTn id="21" dur="500" decel="50000" autoRev="1" fill="hold">
                                          <p:stCondLst>
                                            <p:cond delay="0"/>
                                          </p:stCondLst>
                                        </p:cTn>
                                        <p:tgtEl>
                                          <p:spTgt spid="3">
                                            <p:txEl>
                                              <p:pRg st="0" end="0"/>
                                            </p:txEl>
                                          </p:spTgt>
                                        </p:tgtEl>
                                        <p:attrNameLst>
                                          <p:attrName>ppt_x</p:attrName>
                                        </p:attrNameLst>
                                      </p:cBhvr>
                                    </p:anim>
                                    <p:anim from="(-#ppt_h/2)" to="(#ppt_y)" calcmode="lin" valueType="num">
                                      <p:cBhvr>
                                        <p:cTn id="22" dur="1000" fill="hold">
                                          <p:stCondLst>
                                            <p:cond delay="0"/>
                                          </p:stCondLst>
                                        </p:cTn>
                                        <p:tgtEl>
                                          <p:spTgt spid="3">
                                            <p:txEl>
                                              <p:pRg st="0" end="0"/>
                                            </p:txEl>
                                          </p:spTgt>
                                        </p:tgtEl>
                                        <p:attrNameLst>
                                          <p:attrName>ppt_y</p:attrName>
                                        </p:attrNameLst>
                                      </p:cBhvr>
                                    </p:anim>
                                    <p:animRot by="21600000">
                                      <p:cBhvr>
                                        <p:cTn id="23"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2</a:t>
            </a:fld>
            <a:endParaRPr lang="fr-FR" sz="1800" b="1" dirty="0">
              <a:solidFill>
                <a:srgbClr val="FF0000"/>
              </a:solidFill>
              <a:latin typeface="Magneto" panose="04030805050802020D02" pitchFamily="82" charset="0"/>
            </a:endParaRPr>
          </a:p>
        </p:txBody>
      </p:sp>
      <p:sp>
        <p:nvSpPr>
          <p:cNvPr id="8" name="Rectangle 7"/>
          <p:cNvSpPr/>
          <p:nvPr/>
        </p:nvSpPr>
        <p:spPr>
          <a:xfrm>
            <a:off x="1264024" y="952004"/>
            <a:ext cx="9739256" cy="4708981"/>
          </a:xfrm>
          <a:prstGeom prst="rect">
            <a:avLst/>
          </a:prstGeom>
        </p:spPr>
        <p:txBody>
          <a:bodyPr wrap="square">
            <a:spAutoFit/>
          </a:bodyPr>
          <a:lstStyle/>
          <a:p>
            <a:r>
              <a:rPr lang="fr-FR" sz="6000" b="1" dirty="0" smtClean="0">
                <a:ln>
                  <a:solidFill>
                    <a:sysClr val="windowText" lastClr="000000"/>
                  </a:solidFill>
                </a:ln>
                <a:effectLst>
                  <a:glow rad="228600">
                    <a:schemeClr val="accent6">
                      <a:satMod val="175000"/>
                      <a:alpha val="40000"/>
                    </a:schemeClr>
                  </a:glow>
                </a:effectLst>
                <a:latin typeface="Magneto" panose="04030805050802020D02" pitchFamily="82" charset="0"/>
              </a:rPr>
              <a:t>Les </a:t>
            </a:r>
            <a:r>
              <a:rPr lang="fr-FR" sz="6000" b="1" dirty="0">
                <a:ln>
                  <a:solidFill>
                    <a:sysClr val="windowText" lastClr="000000"/>
                  </a:solidFill>
                </a:ln>
                <a:effectLst>
                  <a:glow rad="228600">
                    <a:schemeClr val="accent6">
                      <a:satMod val="175000"/>
                      <a:alpha val="40000"/>
                    </a:schemeClr>
                  </a:glow>
                </a:effectLst>
                <a:latin typeface="Magneto" panose="04030805050802020D02" pitchFamily="82" charset="0"/>
              </a:rPr>
              <a:t>membres de ces tribus indonésiennes ont d'incroyables yeux bleus en raison d'une particularité génétique</a:t>
            </a:r>
            <a:endParaRPr lang="fr-FR" sz="6000" b="1" dirty="0">
              <a:ln>
                <a:solidFill>
                  <a:sysClr val="windowText" lastClr="000000"/>
                </a:solidFill>
              </a:ln>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92628052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8">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8">
                                            <p:txEl>
                                              <p:pRg st="0" end="0"/>
                                            </p:txEl>
                                          </p:spTgt>
                                        </p:tgtEl>
                                        <p:attrNameLst>
                                          <p:attrName>ppt_w</p:attrName>
                                        </p:attrNameLst>
                                      </p:cBhvr>
                                    </p:anim>
                                    <p:anim by="(#ppt_w*0.50)" calcmode="lin" valueType="num">
                                      <p:cBhvr>
                                        <p:cTn id="21" dur="500" decel="50000" autoRev="1" fill="hold">
                                          <p:stCondLst>
                                            <p:cond delay="0"/>
                                          </p:stCondLst>
                                        </p:cTn>
                                        <p:tgtEl>
                                          <p:spTgt spid="8">
                                            <p:txEl>
                                              <p:pRg st="0" end="0"/>
                                            </p:txEl>
                                          </p:spTgt>
                                        </p:tgtEl>
                                        <p:attrNameLst>
                                          <p:attrName>ppt_x</p:attrName>
                                        </p:attrNameLst>
                                      </p:cBhvr>
                                    </p:anim>
                                    <p:anim from="(-#ppt_h/2)" to="(#ppt_y)" calcmode="lin" valueType="num">
                                      <p:cBhvr>
                                        <p:cTn id="22" dur="1000" fill="hold">
                                          <p:stCondLst>
                                            <p:cond delay="0"/>
                                          </p:stCondLst>
                                        </p:cTn>
                                        <p:tgtEl>
                                          <p:spTgt spid="8">
                                            <p:txEl>
                                              <p:pRg st="0" end="0"/>
                                            </p:txEl>
                                          </p:spTgt>
                                        </p:tgtEl>
                                        <p:attrNameLst>
                                          <p:attrName>ppt_y</p:attrName>
                                        </p:attrNameLst>
                                      </p:cBhvr>
                                    </p:anim>
                                    <p:animRot by="21600000">
                                      <p:cBhvr>
                                        <p:cTn id="23"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3</a:t>
            </a:fld>
            <a:endParaRPr lang="fr-FR" sz="1800" b="1" dirty="0">
              <a:solidFill>
                <a:srgbClr val="FF0000"/>
              </a:solidFill>
              <a:latin typeface="Magneto" panose="04030805050802020D02" pitchFamily="82" charset="0"/>
            </a:endParaRPr>
          </a:p>
        </p:txBody>
      </p:sp>
      <p:sp>
        <p:nvSpPr>
          <p:cNvPr id="2" name="Rectangle 1"/>
          <p:cNvSpPr/>
          <p:nvPr/>
        </p:nvSpPr>
        <p:spPr>
          <a:xfrm>
            <a:off x="1705535" y="1074509"/>
            <a:ext cx="8780929" cy="4708981"/>
          </a:xfrm>
          <a:prstGeom prst="rect">
            <a:avLst/>
          </a:prstGeom>
        </p:spPr>
        <p:txBody>
          <a:bodyPr wrap="square">
            <a:spAutoFit/>
          </a:bodyPr>
          <a:lstStyle/>
          <a:p>
            <a:r>
              <a:rPr lang="fr-FR" sz="2000" b="1" dirty="0">
                <a:effectLst>
                  <a:glow rad="228600">
                    <a:schemeClr val="accent6">
                      <a:satMod val="175000"/>
                      <a:alpha val="40000"/>
                    </a:schemeClr>
                  </a:glow>
                </a:effectLst>
                <a:latin typeface="Magneto" panose="04030805050802020D02" pitchFamily="82" charset="0"/>
              </a:rPr>
              <a:t>L'Indonésie est un pays très particulier. L'archipel indonésien est composé de plus de 17 000 îles. Il est considéré comme le plus grand pays insulaire du monde. Avec autant de petites îles, c'est un creuset de culture puisqu'on y parle plus de 700 langues différentes !</a:t>
            </a:r>
          </a:p>
          <a:p>
            <a:r>
              <a:rPr lang="fr-FR" sz="2000" b="1" dirty="0">
                <a:effectLst>
                  <a:glow rad="228600">
                    <a:schemeClr val="accent6">
                      <a:satMod val="175000"/>
                      <a:alpha val="40000"/>
                    </a:schemeClr>
                  </a:glow>
                </a:effectLst>
                <a:latin typeface="Magneto" panose="04030805050802020D02" pitchFamily="82" charset="0"/>
              </a:rPr>
              <a:t>Sur la petite île de </a:t>
            </a:r>
            <a:r>
              <a:rPr lang="fr-FR" sz="2000" b="1" dirty="0" err="1">
                <a:effectLst>
                  <a:glow rad="228600">
                    <a:schemeClr val="accent6">
                      <a:satMod val="175000"/>
                      <a:alpha val="40000"/>
                    </a:schemeClr>
                  </a:glow>
                </a:effectLst>
                <a:latin typeface="Magneto" panose="04030805050802020D02" pitchFamily="82" charset="0"/>
              </a:rPr>
              <a:t>Buton</a:t>
            </a:r>
            <a:r>
              <a:rPr lang="fr-FR" sz="2000" b="1" dirty="0">
                <a:effectLst>
                  <a:glow rad="228600">
                    <a:schemeClr val="accent6">
                      <a:satMod val="175000"/>
                      <a:alpha val="40000"/>
                    </a:schemeClr>
                  </a:glow>
                </a:effectLst>
                <a:latin typeface="Magneto" panose="04030805050802020D02" pitchFamily="82" charset="0"/>
              </a:rPr>
              <a:t>, certains indigènes ont une particularité physique, le syndrome de </a:t>
            </a:r>
            <a:r>
              <a:rPr lang="fr-FR" sz="2000" b="1" dirty="0" err="1">
                <a:effectLst>
                  <a:glow rad="228600">
                    <a:schemeClr val="accent6">
                      <a:satMod val="175000"/>
                      <a:alpha val="40000"/>
                    </a:schemeClr>
                  </a:glow>
                </a:effectLst>
                <a:latin typeface="Magneto" panose="04030805050802020D02" pitchFamily="82" charset="0"/>
              </a:rPr>
              <a:t>Waardenburg</a:t>
            </a:r>
            <a:r>
              <a:rPr lang="fr-FR" sz="2000" b="1" dirty="0">
                <a:effectLst>
                  <a:glow rad="228600">
                    <a:schemeClr val="accent6">
                      <a:satMod val="175000"/>
                      <a:alpha val="40000"/>
                    </a:schemeClr>
                  </a:glow>
                </a:effectLst>
                <a:latin typeface="Magneto" panose="04030805050802020D02" pitchFamily="82" charset="0"/>
              </a:rPr>
              <a:t>, qui peut entraîner une perte d'audition et dans ce cas, des yeux bleus électriques éblouissants et perçants. Comme vous pouvez le voir sur les photos ci-dessous, ce syndrome peut même affecter un seul </a:t>
            </a:r>
            <a:r>
              <a:rPr lang="fr-FR" sz="2000" b="1" dirty="0" err="1">
                <a:effectLst>
                  <a:glow rad="228600">
                    <a:schemeClr val="accent6">
                      <a:satMod val="175000"/>
                      <a:alpha val="40000"/>
                    </a:schemeClr>
                  </a:glow>
                </a:effectLst>
                <a:latin typeface="Magneto" panose="04030805050802020D02" pitchFamily="82" charset="0"/>
              </a:rPr>
              <a:t>oeil</a:t>
            </a:r>
            <a:r>
              <a:rPr lang="fr-FR" sz="2000" b="1" dirty="0">
                <a:effectLst>
                  <a:glow rad="228600">
                    <a:schemeClr val="accent6">
                      <a:satMod val="175000"/>
                      <a:alpha val="40000"/>
                    </a:schemeClr>
                  </a:glow>
                </a:effectLst>
                <a:latin typeface="Magneto" panose="04030805050802020D02" pitchFamily="82" charset="0"/>
              </a:rPr>
              <a:t>, ce qui les rend </a:t>
            </a:r>
            <a:r>
              <a:rPr lang="fr-FR" sz="2000" b="1" dirty="0" err="1">
                <a:effectLst>
                  <a:glow rad="228600">
                    <a:schemeClr val="accent6">
                      <a:satMod val="175000"/>
                      <a:alpha val="40000"/>
                    </a:schemeClr>
                  </a:glow>
                </a:effectLst>
                <a:latin typeface="Magneto" panose="04030805050802020D02" pitchFamily="82" charset="0"/>
              </a:rPr>
              <a:t>hétérochromatiques</a:t>
            </a:r>
            <a:r>
              <a:rPr lang="fr-FR" sz="2000" b="1" dirty="0">
                <a:effectLst>
                  <a:glow rad="228600">
                    <a:schemeClr val="accent6">
                      <a:satMod val="175000"/>
                      <a:alpha val="40000"/>
                    </a:schemeClr>
                  </a:glow>
                </a:effectLst>
                <a:latin typeface="Magneto" panose="04030805050802020D02" pitchFamily="82" charset="0"/>
              </a:rPr>
              <a:t>. </a:t>
            </a:r>
            <a:r>
              <a:rPr lang="fr-FR" sz="2000" b="1" dirty="0" err="1">
                <a:effectLst>
                  <a:glow rad="228600">
                    <a:schemeClr val="accent6">
                      <a:satMod val="175000"/>
                      <a:alpha val="40000"/>
                    </a:schemeClr>
                  </a:glow>
                </a:effectLst>
                <a:latin typeface="Magneto" panose="04030805050802020D02" pitchFamily="82" charset="0"/>
              </a:rPr>
              <a:t>Korchnoi</a:t>
            </a:r>
            <a:r>
              <a:rPr lang="fr-FR" sz="2000" b="1" dirty="0">
                <a:effectLst>
                  <a:glow rad="228600">
                    <a:schemeClr val="accent6">
                      <a:satMod val="175000"/>
                      <a:alpha val="40000"/>
                    </a:schemeClr>
                  </a:glow>
                </a:effectLst>
                <a:latin typeface="Magneto" panose="04030805050802020D02" pitchFamily="82" charset="0"/>
              </a:rPr>
              <a:t> </a:t>
            </a:r>
            <a:r>
              <a:rPr lang="fr-FR" sz="2000" b="1" dirty="0" err="1">
                <a:effectLst>
                  <a:glow rad="228600">
                    <a:schemeClr val="accent6">
                      <a:satMod val="175000"/>
                      <a:alpha val="40000"/>
                    </a:schemeClr>
                  </a:glow>
                </a:effectLst>
                <a:latin typeface="Magneto" panose="04030805050802020D02" pitchFamily="82" charset="0"/>
              </a:rPr>
              <a:t>Pasaribu</a:t>
            </a:r>
            <a:r>
              <a:rPr lang="fr-FR" sz="2000" b="1" dirty="0">
                <a:effectLst>
                  <a:glow rad="228600">
                    <a:schemeClr val="accent6">
                      <a:satMod val="175000"/>
                      <a:alpha val="40000"/>
                    </a:schemeClr>
                  </a:glow>
                </a:effectLst>
                <a:latin typeface="Magneto" panose="04030805050802020D02" pitchFamily="82" charset="0"/>
              </a:rPr>
              <a:t>, un géologue et photographe amateur originaire de l'île indonésienne de Java, a réussi à capturer les yeux magnifiques de ces tribus et à les partager sur son compte</a:t>
            </a:r>
          </a:p>
        </p:txBody>
      </p:sp>
    </p:spTree>
    <p:extLst>
      <p:ext uri="{BB962C8B-B14F-4D97-AF65-F5344CB8AC3E}">
        <p14:creationId xmlns:p14="http://schemas.microsoft.com/office/powerpoint/2010/main" val="229401841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2">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2">
                                            <p:txEl>
                                              <p:pRg st="1" end="1"/>
                                            </p:txEl>
                                          </p:spTgt>
                                        </p:tgtEl>
                                        <p:attrNameLst>
                                          <p:attrName>ppt_w</p:attrName>
                                        </p:attrNameLst>
                                      </p:cBhvr>
                                    </p:anim>
                                    <p:anim by="(#ppt_w*0.50)" calcmode="lin" valueType="num">
                                      <p:cBhvr>
                                        <p:cTn id="29" dur="500" decel="50000" autoRev="1" fill="hold">
                                          <p:stCondLst>
                                            <p:cond delay="0"/>
                                          </p:stCondLst>
                                        </p:cTn>
                                        <p:tgtEl>
                                          <p:spTgt spid="2">
                                            <p:txEl>
                                              <p:pRg st="1" end="1"/>
                                            </p:txEl>
                                          </p:spTgt>
                                        </p:tgtEl>
                                        <p:attrNameLst>
                                          <p:attrName>ppt_x</p:attrName>
                                        </p:attrNameLst>
                                      </p:cBhvr>
                                    </p:anim>
                                    <p:anim from="(-#ppt_h/2)" to="(#ppt_y)" calcmode="lin" valueType="num">
                                      <p:cBhvr>
                                        <p:cTn id="30" dur="1000" fill="hold">
                                          <p:stCondLst>
                                            <p:cond delay="0"/>
                                          </p:stCondLst>
                                        </p:cTn>
                                        <p:tgtEl>
                                          <p:spTgt spid="2">
                                            <p:txEl>
                                              <p:pRg st="1" end="1"/>
                                            </p:txEl>
                                          </p:spTgt>
                                        </p:tgtEl>
                                        <p:attrNameLst>
                                          <p:attrName>ppt_y</p:attrName>
                                        </p:attrNameLst>
                                      </p:cBhvr>
                                    </p:anim>
                                    <p:animRot by="21600000">
                                      <p:cBhvr>
                                        <p:cTn id="31"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13093" y="1063266"/>
            <a:ext cx="4346987" cy="4752047"/>
          </a:xfrm>
          <a:prstGeom prst="rect">
            <a:avLst/>
          </a:prstGeom>
          <a:effectLst>
            <a:softEdge rad="127000"/>
          </a:effectLst>
        </p:spPr>
      </p:pic>
    </p:spTree>
    <p:extLst>
      <p:ext uri="{BB962C8B-B14F-4D97-AF65-F5344CB8AC3E}">
        <p14:creationId xmlns:p14="http://schemas.microsoft.com/office/powerpoint/2010/main" val="116621240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208929" y="1114984"/>
            <a:ext cx="3738284" cy="4672855"/>
          </a:xfrm>
          <a:prstGeom prst="rect">
            <a:avLst/>
          </a:prstGeom>
          <a:effectLst>
            <a:softEdge rad="127000"/>
          </a:effectLst>
        </p:spPr>
      </p:pic>
    </p:spTree>
    <p:extLst>
      <p:ext uri="{BB962C8B-B14F-4D97-AF65-F5344CB8AC3E}">
        <p14:creationId xmlns:p14="http://schemas.microsoft.com/office/powerpoint/2010/main" val="18687221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54941" y="1108811"/>
            <a:ext cx="7019366" cy="4682236"/>
          </a:xfrm>
          <a:prstGeom prst="rect">
            <a:avLst/>
          </a:prstGeom>
          <a:effectLst>
            <a:softEdge rad="127000"/>
          </a:effectLst>
        </p:spPr>
      </p:pic>
    </p:spTree>
    <p:extLst>
      <p:ext uri="{BB962C8B-B14F-4D97-AF65-F5344CB8AC3E}">
        <p14:creationId xmlns:p14="http://schemas.microsoft.com/office/powerpoint/2010/main" val="1952040693"/>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46612" y="1119692"/>
            <a:ext cx="5836023" cy="4668818"/>
          </a:xfrm>
          <a:prstGeom prst="rect">
            <a:avLst/>
          </a:prstGeom>
          <a:effectLst>
            <a:softEdge rad="127000"/>
          </a:effectLst>
        </p:spPr>
      </p:pic>
    </p:spTree>
    <p:extLst>
      <p:ext uri="{BB962C8B-B14F-4D97-AF65-F5344CB8AC3E}">
        <p14:creationId xmlns:p14="http://schemas.microsoft.com/office/powerpoint/2010/main" val="3647523185"/>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32934" y="1118977"/>
            <a:ext cx="6926132" cy="4620045"/>
          </a:xfrm>
          <a:prstGeom prst="rect">
            <a:avLst/>
          </a:prstGeom>
          <a:effectLst>
            <a:softEdge rad="127000"/>
          </a:effectLst>
        </p:spPr>
      </p:pic>
    </p:spTree>
    <p:extLst>
      <p:ext uri="{BB962C8B-B14F-4D97-AF65-F5344CB8AC3E}">
        <p14:creationId xmlns:p14="http://schemas.microsoft.com/office/powerpoint/2010/main" val="132418558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68388" y="1090872"/>
            <a:ext cx="7032812" cy="4691205"/>
          </a:xfrm>
          <a:prstGeom prst="rect">
            <a:avLst/>
          </a:prstGeom>
          <a:effectLst>
            <a:softEdge rad="127000"/>
          </a:effectLst>
        </p:spPr>
      </p:pic>
    </p:spTree>
    <p:extLst>
      <p:ext uri="{BB962C8B-B14F-4D97-AF65-F5344CB8AC3E}">
        <p14:creationId xmlns:p14="http://schemas.microsoft.com/office/powerpoint/2010/main" val="285124403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195482" y="1098176"/>
            <a:ext cx="3765177" cy="4706472"/>
          </a:xfrm>
          <a:prstGeom prst="rect">
            <a:avLst/>
          </a:prstGeom>
          <a:effectLst>
            <a:softEdge rad="127000"/>
          </a:effectLst>
        </p:spPr>
      </p:pic>
    </p:spTree>
    <p:extLst>
      <p:ext uri="{BB962C8B-B14F-4D97-AF65-F5344CB8AC3E}">
        <p14:creationId xmlns:p14="http://schemas.microsoft.com/office/powerpoint/2010/main" val="85653265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64280" y="1093694"/>
            <a:ext cx="4667026" cy="4667026"/>
          </a:xfrm>
          <a:prstGeom prst="rect">
            <a:avLst/>
          </a:prstGeom>
          <a:effectLst>
            <a:softEdge rad="127000"/>
          </a:effectLst>
        </p:spPr>
      </p:pic>
    </p:spTree>
    <p:extLst>
      <p:ext uri="{BB962C8B-B14F-4D97-AF65-F5344CB8AC3E}">
        <p14:creationId xmlns:p14="http://schemas.microsoft.com/office/powerpoint/2010/main" val="124531524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12</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195482" y="1075764"/>
            <a:ext cx="3783106" cy="4728883"/>
          </a:xfrm>
          <a:prstGeom prst="rect">
            <a:avLst/>
          </a:prstGeom>
          <a:effectLst>
            <a:softEdge rad="127000"/>
          </a:effectLst>
        </p:spPr>
      </p:pic>
    </p:spTree>
    <p:extLst>
      <p:ext uri="{BB962C8B-B14F-4D97-AF65-F5344CB8AC3E}">
        <p14:creationId xmlns:p14="http://schemas.microsoft.com/office/powerpoint/2010/main" val="54579571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222376" y="1081366"/>
            <a:ext cx="3751730" cy="4689663"/>
          </a:xfrm>
          <a:prstGeom prst="rect">
            <a:avLst/>
          </a:prstGeom>
          <a:effectLst>
            <a:softEdge rad="127000"/>
          </a:effectLst>
        </p:spPr>
      </p:pic>
    </p:spTree>
    <p:extLst>
      <p:ext uri="{BB962C8B-B14F-4D97-AF65-F5344CB8AC3E}">
        <p14:creationId xmlns:p14="http://schemas.microsoft.com/office/powerpoint/2010/main" val="386768292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54940" y="1099841"/>
            <a:ext cx="7032813" cy="4691206"/>
          </a:xfrm>
          <a:prstGeom prst="rect">
            <a:avLst/>
          </a:prstGeom>
          <a:effectLst>
            <a:softEdge rad="127000"/>
          </a:effectLst>
        </p:spPr>
      </p:pic>
    </p:spTree>
    <p:extLst>
      <p:ext uri="{BB962C8B-B14F-4D97-AF65-F5344CB8AC3E}">
        <p14:creationId xmlns:p14="http://schemas.microsoft.com/office/powerpoint/2010/main" val="358882135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15</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31023" y="1102659"/>
            <a:ext cx="3743661" cy="4679576"/>
          </a:xfrm>
          <a:prstGeom prst="rect">
            <a:avLst/>
          </a:prstGeom>
          <a:effectLst>
            <a:softEdge rad="127000"/>
          </a:effectLst>
        </p:spPr>
      </p:pic>
    </p:spTree>
    <p:extLst>
      <p:ext uri="{BB962C8B-B14F-4D97-AF65-F5344CB8AC3E}">
        <p14:creationId xmlns:p14="http://schemas.microsoft.com/office/powerpoint/2010/main" val="225497572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224170" y="1098176"/>
            <a:ext cx="3736489" cy="4670612"/>
          </a:xfrm>
          <a:prstGeom prst="rect">
            <a:avLst/>
          </a:prstGeom>
          <a:effectLst>
            <a:softEdge rad="127000"/>
          </a:effectLst>
        </p:spPr>
      </p:pic>
    </p:spTree>
    <p:extLst>
      <p:ext uri="{BB962C8B-B14F-4D97-AF65-F5344CB8AC3E}">
        <p14:creationId xmlns:p14="http://schemas.microsoft.com/office/powerpoint/2010/main" val="10924588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17</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141694" y="1116696"/>
            <a:ext cx="3899647" cy="4635262"/>
          </a:xfrm>
          <a:prstGeom prst="rect">
            <a:avLst/>
          </a:prstGeom>
          <a:effectLst>
            <a:softEdge rad="127000"/>
          </a:effectLst>
        </p:spPr>
      </p:pic>
    </p:spTree>
    <p:extLst>
      <p:ext uri="{BB962C8B-B14F-4D97-AF65-F5344CB8AC3E}">
        <p14:creationId xmlns:p14="http://schemas.microsoft.com/office/powerpoint/2010/main" val="403357020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208928" y="1098175"/>
            <a:ext cx="3751731" cy="4689664"/>
          </a:xfrm>
          <a:prstGeom prst="rect">
            <a:avLst/>
          </a:prstGeom>
          <a:effectLst>
            <a:softEdge rad="127000"/>
          </a:effectLst>
        </p:spPr>
      </p:pic>
    </p:spTree>
    <p:extLst>
      <p:ext uri="{BB962C8B-B14F-4D97-AF65-F5344CB8AC3E}">
        <p14:creationId xmlns:p14="http://schemas.microsoft.com/office/powerpoint/2010/main" val="405665557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7183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198107" y="1116105"/>
            <a:ext cx="9805173" cy="4721450"/>
          </a:xfrm>
          <a:prstGeom prst="rect">
            <a:avLst/>
          </a:prstGeom>
          <a:effectLst>
            <a:softEdge rad="127000"/>
          </a:effectLst>
        </p:spPr>
      </p:pic>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19</a:t>
            </a:fld>
            <a:endParaRPr lang="fr-FR" sz="1800" b="1" dirty="0">
              <a:solidFill>
                <a:srgbClr val="FF0000"/>
              </a:solidFill>
              <a:latin typeface="Magneto" panose="04030805050802020D02" pitchFamily="82" charset="0"/>
            </a:endParaRPr>
          </a:p>
        </p:txBody>
      </p:sp>
      <p:sp>
        <p:nvSpPr>
          <p:cNvPr id="3" name="Rectangle 2"/>
          <p:cNvSpPr/>
          <p:nvPr/>
        </p:nvSpPr>
        <p:spPr>
          <a:xfrm>
            <a:off x="1271887" y="4826906"/>
            <a:ext cx="9945351" cy="830997"/>
          </a:xfrm>
          <a:prstGeom prst="rect">
            <a:avLst/>
          </a:prstGeom>
        </p:spPr>
        <p:txBody>
          <a:bodyPr wrap="none">
            <a:spAutoFit/>
          </a:bodyPr>
          <a:lstStyle/>
          <a:p>
            <a:r>
              <a:rPr lang="fr-FR" sz="4800" b="1" dirty="0" smtClean="0">
                <a:ln>
                  <a:solidFill>
                    <a:srgbClr val="FF0000"/>
                  </a:solidFill>
                </a:ln>
                <a:solidFill>
                  <a:schemeClr val="bg1"/>
                </a:solidFill>
                <a:latin typeface="Magneto" panose="04030805050802020D02" pitchFamily="82" charset="0"/>
              </a:rPr>
              <a:t>le </a:t>
            </a:r>
            <a:r>
              <a:rPr lang="fr-FR" sz="4800" b="1" dirty="0">
                <a:ln>
                  <a:solidFill>
                    <a:srgbClr val="FF0000"/>
                  </a:solidFill>
                </a:ln>
                <a:solidFill>
                  <a:schemeClr val="bg1"/>
                </a:solidFill>
                <a:latin typeface="Magneto" panose="04030805050802020D02" pitchFamily="82" charset="0"/>
              </a:rPr>
              <a:t>syndrome de </a:t>
            </a:r>
            <a:r>
              <a:rPr lang="fr-FR" sz="4800" b="1" dirty="0" err="1">
                <a:ln>
                  <a:solidFill>
                    <a:srgbClr val="FF0000"/>
                  </a:solidFill>
                </a:ln>
                <a:solidFill>
                  <a:schemeClr val="bg1"/>
                </a:solidFill>
                <a:latin typeface="Magneto" panose="04030805050802020D02" pitchFamily="82" charset="0"/>
              </a:rPr>
              <a:t>Waardenburg</a:t>
            </a:r>
            <a:endParaRPr lang="fr-FR" sz="4800" b="1" dirty="0">
              <a:ln>
                <a:solidFill>
                  <a:srgbClr val="FF0000"/>
                </a:solidFill>
              </a:ln>
              <a:solidFill>
                <a:schemeClr val="bg1"/>
              </a:solidFill>
              <a:latin typeface="Magneto" panose="04030805050802020D02" pitchFamily="82" charset="0"/>
            </a:endParaRPr>
          </a:p>
        </p:txBody>
      </p:sp>
    </p:spTree>
    <p:extLst>
      <p:ext uri="{BB962C8B-B14F-4D97-AF65-F5344CB8AC3E}">
        <p14:creationId xmlns:p14="http://schemas.microsoft.com/office/powerpoint/2010/main" val="59146512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3">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3">
                                            <p:txEl>
                                              <p:pRg st="0" end="0"/>
                                            </p:txEl>
                                          </p:spTgt>
                                        </p:tgtEl>
                                        <p:attrNameLst>
                                          <p:attrName>ppt_w</p:attrName>
                                        </p:attrNameLst>
                                      </p:cBhvr>
                                    </p:anim>
                                    <p:anim by="(#ppt_w*0.50)" calcmode="lin" valueType="num">
                                      <p:cBhvr>
                                        <p:cTn id="21" dur="500" decel="50000" autoRev="1" fill="hold">
                                          <p:stCondLst>
                                            <p:cond delay="0"/>
                                          </p:stCondLst>
                                        </p:cTn>
                                        <p:tgtEl>
                                          <p:spTgt spid="3">
                                            <p:txEl>
                                              <p:pRg st="0" end="0"/>
                                            </p:txEl>
                                          </p:spTgt>
                                        </p:tgtEl>
                                        <p:attrNameLst>
                                          <p:attrName>ppt_x</p:attrName>
                                        </p:attrNameLst>
                                      </p:cBhvr>
                                    </p:anim>
                                    <p:anim from="(-#ppt_h/2)" to="(#ppt_y)" calcmode="lin" valueType="num">
                                      <p:cBhvr>
                                        <p:cTn id="22" dur="1000" fill="hold">
                                          <p:stCondLst>
                                            <p:cond delay="0"/>
                                          </p:stCondLst>
                                        </p:cTn>
                                        <p:tgtEl>
                                          <p:spTgt spid="3">
                                            <p:txEl>
                                              <p:pRg st="0" end="0"/>
                                            </p:txEl>
                                          </p:spTgt>
                                        </p:tgtEl>
                                        <p:attrNameLst>
                                          <p:attrName>ppt_y</p:attrName>
                                        </p:attrNameLst>
                                      </p:cBhvr>
                                    </p:anim>
                                    <p:animRot by="21600000">
                                      <p:cBhvr>
                                        <p:cTn id="23"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129</TotalTime>
  <Words>282</Words>
  <Application>Microsoft Office PowerPoint</Application>
  <PresentationFormat>Grand écran</PresentationFormat>
  <Paragraphs>81</Paragraphs>
  <Slides>19</Slides>
  <Notes>19</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19</vt:i4>
      </vt:variant>
    </vt:vector>
  </HeadingPairs>
  <TitlesOfParts>
    <vt:vector size="24"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24</cp:revision>
  <dcterms:created xsi:type="dcterms:W3CDTF">2020-10-28T18:29:18Z</dcterms:created>
  <dcterms:modified xsi:type="dcterms:W3CDTF">2020-11-03T18:59:21Z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