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4" r:id="rId17"/>
    <p:sldId id="275" r:id="rId18"/>
    <p:sldId id="276" r:id="rId19"/>
    <p:sldId id="277" r:id="rId20"/>
    <p:sldId id="272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/9ZiSLP1wJ47Lg1a4LEcQ==" hashData="1ivPIbAhCJOQGDUhXckP8AsneFUwCQu4nbe6uCyBCo4w+MdM56GM61m7pvr+r3AM/GqLMfo12FmTjp4vIHKW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4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DD4ED7-E8E0-431D-AC96-8FB6EA6811AC}" type="datetimeFigureOut">
              <a:rPr lang="fr-FR" smtClean="0"/>
              <a:t>30/10/2020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28DCC-21C6-4665-A838-E8ACAEA80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641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8815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2808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7276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778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196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4932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227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88907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790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5201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335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7044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9581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42359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7836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3464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8344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93704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3357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28DCC-21C6-4665-A838-E8ACAEA80552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763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198DA-3E3E-4D9F-BF41-8905C2A44844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1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9542-995D-4E2F-B759-A5D74D780D04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13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AE9E4-21DC-4C1F-8102-D8DDA0CB7175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959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11FFC-E3A4-4125-851D-F1928E5AD1CE}" type="datetime1">
              <a:rPr lang="fr-FR" smtClean="0"/>
              <a:t>30/10/2020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834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35E8-CD68-4F59-A195-ABD114F869AB}" type="datetime1">
              <a:rPr lang="fr-FR" smtClean="0"/>
              <a:t>30/10/2020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4206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8E3AB-EF9E-41DB-A688-1A16D5FE1B95}" type="datetime1">
              <a:rPr lang="fr-FR" smtClean="0"/>
              <a:t>30/10/2020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550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68C04-E94F-4128-9D8B-C87180153D39}" type="datetime1">
              <a:rPr lang="fr-FR" smtClean="0"/>
              <a:t>30/10/2020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1293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D09D-98FF-47F5-8EEB-CC91FA45149B}" type="datetime1">
              <a:rPr lang="fr-FR" smtClean="0"/>
              <a:t>30/10/2020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30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D0232-5289-44CD-A444-0C5CA65DD1AE}" type="datetime1">
              <a:rPr lang="fr-FR" smtClean="0"/>
              <a:t>30/10/2020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218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4201F-FFDB-4484-959F-3F10C8D9C0B1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560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3AEA7-44CE-4718-9FD4-827C8598BC81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25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77000">
              <a:schemeClr val="accent5">
                <a:lumMod val="89000"/>
              </a:schemeClr>
            </a:gs>
            <a:gs pos="85000">
              <a:schemeClr val="bg1"/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C3A8B-4A8B-41F9-A18D-2168B945294F}" type="datetime1">
              <a:rPr lang="fr-FR" smtClean="0"/>
              <a:t>30/10/2020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311BB-03C7-46A2-812A-7C60448A7A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8461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2965" y="994750"/>
            <a:ext cx="9210187" cy="49963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02814" y="4111764"/>
            <a:ext cx="89114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Des ressemblances 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aussi frappantes 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613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  <p:sndAc>
          <p:stSnd loop="1">
            <p:snd r:embed="rId3" name="angelica_001.wav"/>
          </p:stSnd>
        </p:sndAc>
      </p:transition>
    </mc:Choice>
    <mc:Fallback>
      <p:transition spd="slow" advTm="14000">
        <p:wedge/>
        <p:sndAc>
          <p:stSnd loop="1">
            <p:snd r:embed="rId3" name="angelic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03960" y="998121"/>
            <a:ext cx="97383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Parfois, une personne et un animal peuvent se ressembler tellement qu'on pourrait croire qu'ils ont la même âme. Le dernier projet du photographe animalier professionnel </a:t>
            </a:r>
            <a:r>
              <a:rPr lang="fr-FR" sz="32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Gerrard</a:t>
            </a:r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32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Gethings</a:t>
            </a:r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consiste à associer des personnes à leurs sosies de chats et la ressemblance est étonnante. Les poils, le look, les couleurs, tout est choisi pour imiter la même énergie. Et </a:t>
            </a:r>
            <a:r>
              <a:rPr lang="fr-FR" sz="32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Gethings</a:t>
            </a:r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l'a fait à la perfection !</a:t>
            </a:r>
            <a:endParaRPr lang="fr-FR" sz="32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04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506" y="967082"/>
            <a:ext cx="7974106" cy="5022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9854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847" y="1012569"/>
            <a:ext cx="7799294" cy="4993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90423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399" y="991833"/>
            <a:ext cx="8081682" cy="5058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0202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1465" y="1021977"/>
            <a:ext cx="7889069" cy="4969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4813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506" y="987468"/>
            <a:ext cx="7933765" cy="50075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904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8" y="984021"/>
            <a:ext cx="7960659" cy="5014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3466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288" y="967978"/>
            <a:ext cx="7893424" cy="5023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6475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847" y="993045"/>
            <a:ext cx="7853082" cy="4997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40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925" y="1017732"/>
            <a:ext cx="7598149" cy="4973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4209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1868" y="957262"/>
            <a:ext cx="7468264" cy="5033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1066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519" y="967455"/>
            <a:ext cx="7674962" cy="50236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739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7267" y="1011965"/>
            <a:ext cx="7517466" cy="4979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2016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812" y="1034602"/>
            <a:ext cx="7572375" cy="49564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195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884" y="1014412"/>
            <a:ext cx="7558232" cy="4976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421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964" y="1057275"/>
            <a:ext cx="7628552" cy="4933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361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6626" y="1009342"/>
            <a:ext cx="7349227" cy="4976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68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750" y="1012934"/>
            <a:ext cx="7608499" cy="4978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2852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79120" y="579120"/>
            <a:ext cx="11064240" cy="5836920"/>
          </a:xfrm>
          <a:prstGeom prst="roundRect">
            <a:avLst/>
          </a:prstGeom>
          <a:noFill/>
          <a:ln w="825500" cmpd="sng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233636"/>
            <a:ext cx="2743200" cy="365125"/>
          </a:xfrm>
        </p:spPr>
        <p:txBody>
          <a:bodyPr/>
          <a:lstStyle/>
          <a:p>
            <a:fld id="{2A2B77E4-0177-4501-92B4-7D0FE017E778}" type="datetime1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30/10/2020</a:t>
            </a:fld>
            <a:endParaRPr lang="fr-FR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3347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PPS Lande 2020</a:t>
            </a:r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173787"/>
            <a:ext cx="2743200" cy="365125"/>
          </a:xfrm>
        </p:spPr>
        <p:txBody>
          <a:bodyPr/>
          <a:lstStyle/>
          <a:p>
            <a:fld id="{9C4311BB-03C7-46A2-812A-7C60448A7ACC}" type="slidenum">
              <a:rPr lang="fr-FR" sz="1800" b="1" smtClean="0">
                <a:solidFill>
                  <a:schemeClr val="accent2">
                    <a:lumMod val="50000"/>
                  </a:schemeClr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chemeClr val="accent2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2965" y="994750"/>
            <a:ext cx="9210187" cy="49963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01774" y="3190180"/>
            <a:ext cx="8672567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ressemblances 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aussi frappantes 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895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204</Words>
  <Application>Microsoft Office PowerPoint</Application>
  <PresentationFormat>Grand écran</PresentationFormat>
  <Paragraphs>86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2020-10-30T10:20:51Z</dcterms:created>
  <dcterms:modified xsi:type="dcterms:W3CDTF">2020-10-30T15:55:24Z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