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0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4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CA9918-3E79-45FF-8F64-198AB1456205}" type="datetimeFigureOut">
              <a:rPr lang="fr-FR" smtClean="0"/>
              <a:t>30/10/2020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E5C2F5-4648-4396-95A6-31AA2304A4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796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4637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0573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3182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993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70350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46323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4277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66911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87210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8689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4531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84525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5044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6393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683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31057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5832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D3407-CECF-4A1E-93C6-25437AE190D6}" type="datetime1">
              <a:rPr lang="fr-FR" smtClean="0"/>
              <a:t>30/10/2020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31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AFB54-3C2D-4D8D-9494-0F8C72D46C69}" type="datetime1">
              <a:rPr lang="fr-FR" smtClean="0"/>
              <a:t>30/10/2020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9741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D9092-D659-49C6-A3CC-A846AF2B2A9E}" type="datetime1">
              <a:rPr lang="fr-FR" smtClean="0"/>
              <a:t>30/10/2020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1214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BBB12-777D-4BB8-B0A4-E369AA86B16B}" type="datetime1">
              <a:rPr lang="fr-FR" smtClean="0"/>
              <a:t>30/10/2020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0307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68DD7-5B1D-4B1F-8731-56A1B681CAF9}" type="datetime1">
              <a:rPr lang="fr-FR" smtClean="0"/>
              <a:t>30/10/2020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912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443B9-51AA-460C-9835-FC8139078013}" type="datetime1">
              <a:rPr lang="fr-FR" smtClean="0"/>
              <a:t>30/10/2020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0490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0E747-BD63-444C-B215-7850084C62DF}" type="datetime1">
              <a:rPr lang="fr-FR" smtClean="0"/>
              <a:t>30/10/2020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754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1E2E1-5D16-4C7B-9525-F836C729F83F}" type="datetime1">
              <a:rPr lang="fr-FR" smtClean="0"/>
              <a:t>30/10/2020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7589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94850-83E0-4B32-B389-448E5022A731}" type="datetime1">
              <a:rPr lang="fr-FR" smtClean="0"/>
              <a:t>30/10/2020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678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4AA0-2C40-4C95-B757-7790C770D877}" type="datetime1">
              <a:rPr lang="fr-FR" smtClean="0"/>
              <a:t>30/10/2020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89AE-DF20-47FC-8177-F0FDEE19DFE7}" type="datetime1">
              <a:rPr lang="fr-FR" smtClean="0"/>
              <a:t>30/10/2020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533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bg1">
                <a:lumMod val="65000"/>
              </a:schemeClr>
            </a:gs>
            <a:gs pos="83000">
              <a:schemeClr val="bg1">
                <a:lumMod val="50000"/>
              </a:schemeClr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D17A85-1A2F-4A30-8C69-A1084E6D6429}" type="datetime1">
              <a:rPr lang="fr-FR" smtClean="0"/>
              <a:t>30/10/2020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8107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30/10/2020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4171" y="892844"/>
            <a:ext cx="10083658" cy="507231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66800" y="2451884"/>
            <a:ext cx="10027104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Ces tatouages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vont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vous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donner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chair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de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poule… !</a:t>
            </a:r>
          </a:p>
        </p:txBody>
      </p:sp>
    </p:spTree>
    <p:extLst>
      <p:ext uri="{BB962C8B-B14F-4D97-AF65-F5344CB8AC3E}">
        <p14:creationId xmlns:p14="http://schemas.microsoft.com/office/powerpoint/2010/main" val="255597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  <p:sndAc>
          <p:stSnd loop="1">
            <p:snd r:embed="rId3" name="12 - Orient Express.wav"/>
          </p:stSnd>
        </p:sndAc>
      </p:transition>
    </mc:Choice>
    <mc:Fallback xmlns="">
      <p:transition spd="slow" advTm="13000">
        <p:wedge/>
        <p:sndAc>
          <p:stSnd loop="1">
            <p:snd r:embed="rId5" name="12 - Orient Expres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30/10/2020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6306" y="890868"/>
            <a:ext cx="6763870" cy="50729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417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30/10/2020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897128"/>
            <a:ext cx="8511988" cy="50504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082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30/10/2020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5282" y="936058"/>
            <a:ext cx="6965577" cy="50116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006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30/10/2020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7918" y="901085"/>
            <a:ext cx="4276164" cy="50405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21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30/10/2020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8846" y="905424"/>
            <a:ext cx="4244788" cy="50471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819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30/10/2020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7918" y="881750"/>
            <a:ext cx="4276163" cy="5094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460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30/10/2020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7093" y="913644"/>
            <a:ext cx="8912579" cy="50165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776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30/10/2020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3693" y="897004"/>
            <a:ext cx="4675094" cy="50487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6265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30/10/2020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9447" y="908089"/>
            <a:ext cx="7624104" cy="5062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729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30/10/2020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4300" y="896468"/>
            <a:ext cx="4343400" cy="50498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173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30/10/2020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2816" y="911186"/>
            <a:ext cx="4356847" cy="50356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7253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30/10/2020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5105" y="906780"/>
            <a:ext cx="5392270" cy="5029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1191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30/10/2020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2741" y="915158"/>
            <a:ext cx="4186517" cy="50276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072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30/10/2020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7842" y="945081"/>
            <a:ext cx="4396316" cy="49678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457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30/10/2020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0" y="890439"/>
            <a:ext cx="5322955" cy="50666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942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30/10/2020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4171" y="892844"/>
            <a:ext cx="10083658" cy="507231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54171" y="2180139"/>
            <a:ext cx="10027104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Ces tatouages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vont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vous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donner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chair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de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poule… !</a:t>
            </a:r>
          </a:p>
        </p:txBody>
      </p:sp>
    </p:spTree>
    <p:extLst>
      <p:ext uri="{BB962C8B-B14F-4D97-AF65-F5344CB8AC3E}">
        <p14:creationId xmlns:p14="http://schemas.microsoft.com/office/powerpoint/2010/main" val="169881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287</TotalTime>
  <Words>130</Words>
  <Application>Microsoft Office PowerPoint</Application>
  <PresentationFormat>Grand écran</PresentationFormat>
  <Paragraphs>75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Poor Richard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2020-10-29T08:29:16Z</dcterms:created>
  <dcterms:modified xsi:type="dcterms:W3CDTF">2020-10-30T09:59:37Z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