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XZ0V9OEIGj30yzygfJiPw==" hashData="63m0Ct+2OLgW2mPO+I0+UriX5aP4i6pX7/KeBBxSBixmVazyo8/UGtcSZ+1lfnLom1qKsLcMKTUt9QU2m/ZE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24/10/2021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24/10/2021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9"/>
          <a:stretch/>
        </p:blipFill>
        <p:spPr>
          <a:xfrm>
            <a:off x="1437817" y="1140069"/>
            <a:ext cx="9316366" cy="4616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26324" y="1268457"/>
            <a:ext cx="83295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Roquebrune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(une montagne sacrée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) N°6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53"/>
          <a:stretch/>
        </p:blipFill>
        <p:spPr>
          <a:xfrm>
            <a:off x="1156446" y="1156447"/>
            <a:ext cx="9897035" cy="4568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56447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4051" y="1156447"/>
            <a:ext cx="8111613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324" r="-63"/>
          <a:stretch/>
        </p:blipFill>
        <p:spPr>
          <a:xfrm>
            <a:off x="3272117" y="1149668"/>
            <a:ext cx="5647765" cy="4558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175871"/>
            <a:ext cx="6808694" cy="4539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554" y="1155955"/>
            <a:ext cx="7691302" cy="4572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4174"/>
            <a:ext cx="6909143" cy="4597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9" y="1166906"/>
            <a:ext cx="6844554" cy="4563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576" y="1137396"/>
            <a:ext cx="7368989" cy="4605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505" y="1152323"/>
            <a:ext cx="8147637" cy="4562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612" y="1127032"/>
            <a:ext cx="8180294" cy="4601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161645"/>
            <a:ext cx="7538502" cy="4566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094" y="1123013"/>
            <a:ext cx="7879976" cy="46119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1121464"/>
            <a:ext cx="9315495" cy="461507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50849" y="3749958"/>
            <a:ext cx="78903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Roquebrune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montagne sacrée !)-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111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2020-07-31T16:09:56Z</dcterms:created>
  <dcterms:modified xsi:type="dcterms:W3CDTF">2021-10-24T09:35:15Z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