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7" r:id="rId12"/>
    <p:sldId id="266" r:id="rId13"/>
    <p:sldId id="263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T1UXRVCyb7B9n3oYF0t1A==" hashData="oA+MojArfftwamzJW4j6Q+fsOq17LE/5oPIz63OAvICwVMfVsSY/hwxDEQVakG1dG4dGZaNDLaDT4H8BvoMj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24/10/2021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24/10/2021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1437817" y="1140069"/>
            <a:ext cx="9316366" cy="4616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35942" y="1268457"/>
            <a:ext cx="83102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Roquebrune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(une montagne sacrée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) N°5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823" y="1174362"/>
            <a:ext cx="6024283" cy="4522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162070"/>
            <a:ext cx="6862041" cy="4566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812" y="1157006"/>
            <a:ext cx="7335818" cy="4584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46360"/>
            <a:ext cx="6091518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936" y="1183340"/>
            <a:ext cx="7788789" cy="4531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45066"/>
            <a:ext cx="6831106" cy="4573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7" y="1181847"/>
            <a:ext cx="6804211" cy="4536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56446"/>
            <a:ext cx="6078071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82553" cy="456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153084"/>
            <a:ext cx="6118412" cy="4588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412" y="1154206"/>
            <a:ext cx="9121588" cy="4560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1" y="1153506"/>
            <a:ext cx="6808773" cy="4548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 b="14229"/>
          <a:stretch/>
        </p:blipFill>
        <p:spPr>
          <a:xfrm>
            <a:off x="2090185" y="1147539"/>
            <a:ext cx="8011629" cy="4562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1121464"/>
            <a:ext cx="9315495" cy="461507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50849" y="3749958"/>
            <a:ext cx="78903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Roquebrune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montagne sacrée !)-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2021-10-24T09:33:57Z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