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+aa6sSxE0zxUexivNXDhQ==" hashData="iA+pV0L9gSqfk/k8xgS1ZTo1N20pxvoa4t2suv4XC8X7XkzCiftyDPrkRE1+Y0CfvudF3W00NWjgWIUnRvvd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27927" y="1268457"/>
            <a:ext cx="83263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N°2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69165"/>
            <a:ext cx="6858001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833"/>
            <a:ext cx="6844552" cy="4577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2" y="1132690"/>
            <a:ext cx="6736977" cy="4589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78074"/>
            <a:ext cx="6898342" cy="457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0612"/>
            <a:ext cx="6844553" cy="4585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70611"/>
            <a:ext cx="6790765" cy="4549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879" y="1150085"/>
            <a:ext cx="3652405" cy="4572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7706" y="1164044"/>
            <a:ext cx="7140388" cy="4578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137480"/>
            <a:ext cx="7086601" cy="4615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194" y="1108149"/>
            <a:ext cx="4755776" cy="4656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166106"/>
            <a:ext cx="6629400" cy="4541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1162329"/>
            <a:ext cx="6562166" cy="4577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44"/>
          <a:stretch/>
        </p:blipFill>
        <p:spPr>
          <a:xfrm>
            <a:off x="3935361" y="1138075"/>
            <a:ext cx="4383742" cy="4596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2020-07-31T16:09:56Z</dcterms:created>
  <dcterms:modified xsi:type="dcterms:W3CDTF">2021-10-24T09:29:54Z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