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wlwd+EPEHWrvVjULZRJwA==" hashData="eixC4FZODKDjHSzwmb8lIiXuHBzTRsGDfcq+QU7oH6kbLCQ8PWRIya9DLTYPu7XSCRpL9HQyS7iDy1UNuHT+x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6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24/10/2021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24/10/2021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24/10/2021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24/10/2021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24/10/2021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24/10/2021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24/10/2021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6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9"/>
          <a:stretch/>
        </p:blipFill>
        <p:spPr>
          <a:xfrm>
            <a:off x="1437817" y="1140069"/>
            <a:ext cx="9316366" cy="46169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92047" y="1268457"/>
            <a:ext cx="819807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Rocher de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Roquebrune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(une montagne sacrée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) N°1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507" r="118"/>
          <a:stretch/>
        </p:blipFill>
        <p:spPr>
          <a:xfrm>
            <a:off x="2075547" y="1122508"/>
            <a:ext cx="8040905" cy="46129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42440"/>
            <a:ext cx="6952130" cy="4605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86983"/>
            <a:ext cx="6858000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24635" y="1148817"/>
            <a:ext cx="7893423" cy="4598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4839" y="1124622"/>
            <a:ext cx="6969468" cy="46172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42440"/>
            <a:ext cx="6884894" cy="45612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51348"/>
            <a:ext cx="6938683" cy="4596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56447"/>
            <a:ext cx="6904093" cy="45739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78073"/>
            <a:ext cx="6844554" cy="45345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5137" y="1160255"/>
            <a:ext cx="6895382" cy="45681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9035" y="1203510"/>
            <a:ext cx="6024284" cy="45182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5434" y="1178074"/>
            <a:ext cx="6848190" cy="45369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8694" y="1164424"/>
            <a:ext cx="6158753" cy="45556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1121464"/>
            <a:ext cx="9315495" cy="4615072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50849" y="3749958"/>
            <a:ext cx="789030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Rocher de Roquebrune 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(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montagne sacrée !)-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111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2020-07-31T16:09:56Z</dcterms:created>
  <dcterms:modified xsi:type="dcterms:W3CDTF">2021-10-24T09:29:01Z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