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OxGw0TY7Mr5eJ2CYdwJTA==" hashData="DVc34dh2bLsyGNMxmPxs2H3Ti3L8DS1bgTgH5qIqxk9cTb2983gKJyK3e5Qm7hn/39ktGZxh+1mHw214gyCb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5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681" r="141" b="6673"/>
          <a:stretch/>
        </p:blipFill>
        <p:spPr>
          <a:xfrm>
            <a:off x="1192161" y="1130352"/>
            <a:ext cx="9807678" cy="45972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97384" y="1268457"/>
            <a:ext cx="101874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En Autriche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–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route Alpine Grossglockner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Tirol-_User_001.wav"/>
          </p:stSnd>
        </p:sndAc>
      </p:transition>
    </mc:Choice>
    <mc:Fallback>
      <p:transition spd="slow" advTm="16000">
        <p:fade/>
        <p:sndAc>
          <p:stSnd loop="1">
            <p:snd r:embed="rId3" name="Tirol-_U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63170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595" y="1156448"/>
            <a:ext cx="9794244" cy="4551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399" r="557"/>
          <a:stretch/>
        </p:blipFill>
        <p:spPr>
          <a:xfrm>
            <a:off x="2476852" y="1145018"/>
            <a:ext cx="7238295" cy="4567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5"/>
          <a:stretch/>
        </p:blipFill>
        <p:spPr>
          <a:xfrm>
            <a:off x="2729317" y="1145630"/>
            <a:ext cx="6723530" cy="4566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2"/>
          <a:stretch/>
        </p:blipFill>
        <p:spPr>
          <a:xfrm>
            <a:off x="2789829" y="1117478"/>
            <a:ext cx="6602506" cy="4623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22830"/>
            <a:ext cx="6158753" cy="4619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5" y="1169894"/>
            <a:ext cx="6066431" cy="455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47441"/>
            <a:ext cx="6898341" cy="4577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60213"/>
            <a:ext cx="6899592" cy="4595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1871" y="1142618"/>
            <a:ext cx="7328648" cy="4558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8"/>
          <a:stretch/>
        </p:blipFill>
        <p:spPr>
          <a:xfrm>
            <a:off x="2144124" y="1139452"/>
            <a:ext cx="7903751" cy="4579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54766"/>
            <a:ext cx="8148918" cy="4583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45"/>
          <a:stretch/>
        </p:blipFill>
        <p:spPr>
          <a:xfrm>
            <a:off x="2505063" y="1138596"/>
            <a:ext cx="7181874" cy="4580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27560"/>
            <a:ext cx="9803218" cy="460287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37137" y="3749958"/>
            <a:ext cx="971772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Vélo En Autriche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– 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route Alpine Grossglockner 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2020-07-31T16:09:56Z</dcterms:created>
  <dcterms:modified xsi:type="dcterms:W3CDTF">2020-08-01T16:06:54Z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