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69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7" r:id="rId13"/>
    <p:sldId id="268" r:id="rId14"/>
    <p:sldId id="266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mkGnsCdVaOWDqtQNgf7uw==" hashData="1ALIVV8TOYYPBvWMI+r5yVEnxiWlTDc9jOmmuLIS3g0ETlA0lhqy1iO+zLgKT+Gtt6x4pnWsUu/zlWw5MIHKV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7" autoAdjust="0"/>
    <p:restoredTop sz="94660"/>
  </p:normalViewPr>
  <p:slideViewPr>
    <p:cSldViewPr snapToGrid="0" showGuides="1">
      <p:cViewPr varScale="1">
        <p:scale>
          <a:sx n="56" d="100"/>
          <a:sy n="56" d="100"/>
        </p:scale>
        <p:origin x="96" y="51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7B46F2-4ABA-4C4D-A50C-70DF51B4944E}" type="datetimeFigureOut">
              <a:rPr lang="fr-FR" smtClean="0"/>
              <a:t>25/10/2021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870D44-D21A-42F5-BEE1-3BC0F65FD9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9396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3411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66771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68165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35046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98603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30164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21468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63130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15656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1817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78914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424302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40803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17608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474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D1332-0E6C-492E-81CE-205243A1C9DE}" type="datetime1">
              <a:rPr lang="fr-FR" smtClean="0"/>
              <a:t>25/10/2021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60693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EA32-BE46-4DC1-B55C-FDF1E53B3288}" type="datetime1">
              <a:rPr lang="fr-FR" smtClean="0"/>
              <a:t>25/10/2021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2497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91E1-4537-4B38-BB44-7BA44C6B602B}" type="datetime1">
              <a:rPr lang="fr-FR" smtClean="0"/>
              <a:t>25/10/2021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0115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E8A6A-091A-4898-A3EE-4E3324CE53A9}" type="datetime1">
              <a:rPr lang="fr-FR" smtClean="0"/>
              <a:t>25/10/2021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48109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F68C-322D-46A4-A557-B6719CAC329F}" type="datetime1">
              <a:rPr lang="fr-FR" smtClean="0"/>
              <a:t>25/10/2021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9132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696F2-6377-4237-9B2C-0851ADD37F9D}" type="datetime1">
              <a:rPr lang="fr-FR" smtClean="0"/>
              <a:t>25/10/2021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30009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1502-45E7-4CDC-8D1D-EDF49331153B}" type="datetime1">
              <a:rPr lang="fr-FR" smtClean="0"/>
              <a:t>25/10/2021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47928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FB48C-5D97-4205-B38B-B16CB99191BC}" type="datetime1">
              <a:rPr lang="fr-FR" smtClean="0"/>
              <a:t>25/10/2021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1781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961E5-5856-47C6-B055-8C96D37BA7EC}" type="datetime1">
              <a:rPr lang="fr-FR" smtClean="0"/>
              <a:t>25/10/2021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7097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4AF8B-527B-4840-A9A7-DA965CB813CE}" type="datetime1">
              <a:rPr lang="fr-FR" smtClean="0"/>
              <a:t>25/10/2021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99220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5EBE5-70A0-4F90-BDA4-65A6166F2726}" type="datetime1">
              <a:rPr lang="fr-FR" smtClean="0"/>
              <a:t>25/10/2021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14156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52000">
              <a:schemeClr val="accent4">
                <a:lumMod val="75000"/>
              </a:schemeClr>
            </a:gs>
            <a:gs pos="70000">
              <a:schemeClr val="accent6">
                <a:lumMod val="75000"/>
              </a:schemeClr>
            </a:gs>
            <a:gs pos="6000">
              <a:schemeClr val="accent4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21507-C022-40E4-BAE4-92414F3EF925}" type="datetime1">
              <a:rPr lang="fr-FR" smtClean="0"/>
              <a:t>25/10/2021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248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25/10/2021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76"/>
          <a:stretch/>
        </p:blipFill>
        <p:spPr>
          <a:xfrm>
            <a:off x="1192161" y="1196581"/>
            <a:ext cx="9807677" cy="456047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4194" y="2445238"/>
            <a:ext cx="5040427" cy="331181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936470" y="1268457"/>
            <a:ext cx="1030923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En </a:t>
            </a:r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Moto À Travers Le </a:t>
            </a:r>
            <a:r>
              <a:rPr lang="fr-FR" sz="4000" b="1" spc="50" dirty="0" err="1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Bostwana</a:t>
            </a:r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–</a:t>
            </a:r>
          </a:p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L’île De </a:t>
            </a:r>
            <a:r>
              <a:rPr lang="fr-FR" sz="4000" b="1" spc="50" dirty="0" err="1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Kubu</a:t>
            </a:r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-</a:t>
            </a:r>
            <a:endParaRPr lang="fr-FR" sz="40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1214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  <p:sndAc>
          <p:stSnd loop="1">
            <p:snd r:embed="rId3" name="audio1.wav"/>
          </p:stSnd>
        </p:sndAc>
      </p:transition>
    </mc:Choice>
    <mc:Fallback xmlns="">
      <p:transition spd="slow" advTm="16000">
        <p:fade/>
        <p:sndAc>
          <p:stSnd loop="1">
            <p:snd r:embed="rId6" name="audio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25/10/2021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8001" y="1150374"/>
            <a:ext cx="8235998" cy="45572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410663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25/10/2021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4205" y="1190522"/>
            <a:ext cx="6769511" cy="45130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871472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25/10/2021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8671" y="1179871"/>
            <a:ext cx="6086168" cy="45646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60323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25/10/2021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4773" y="1161435"/>
            <a:ext cx="8108335" cy="45609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92894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25/10/2021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6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494" r="6626"/>
          <a:stretch/>
        </p:blipFill>
        <p:spPr>
          <a:xfrm>
            <a:off x="1067684" y="1150374"/>
            <a:ext cx="10023104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80499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25/10/2021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7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773" t="-482"/>
          <a:stretch/>
        </p:blipFill>
        <p:spPr>
          <a:xfrm>
            <a:off x="1135625" y="1120877"/>
            <a:ext cx="9864213" cy="46088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610702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25/10/2021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8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3703" y="1185581"/>
            <a:ext cx="6862145" cy="45515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39173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25/10/2021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8082" y="1202671"/>
            <a:ext cx="8027894" cy="45156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86078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25/10/2021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2858" y="1150394"/>
            <a:ext cx="6797293" cy="45646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76823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25/10/2021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7829" y="1127872"/>
            <a:ext cx="6136341" cy="46022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78560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25/10/2021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5856" y="1129554"/>
            <a:ext cx="8211693" cy="46392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64619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25/10/2021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074" t="-1722" b="-1"/>
          <a:stretch/>
        </p:blipFill>
        <p:spPr>
          <a:xfrm>
            <a:off x="1114046" y="1117299"/>
            <a:ext cx="9963907" cy="46234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255878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25/10/2021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98"/>
          <a:stretch/>
        </p:blipFill>
        <p:spPr>
          <a:xfrm>
            <a:off x="1109301" y="1196788"/>
            <a:ext cx="9952740" cy="45182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584123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25/10/2021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94391" y="1148898"/>
            <a:ext cx="9803218" cy="4560203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41384" y="3749958"/>
            <a:ext cx="10309232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En </a:t>
            </a:r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Moto À Travers Le </a:t>
            </a:r>
            <a:r>
              <a:rPr lang="fr-FR" sz="4000" b="1" spc="50" dirty="0" err="1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Bostwana</a:t>
            </a:r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–</a:t>
            </a:r>
          </a:p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L’île De </a:t>
            </a:r>
            <a:r>
              <a:rPr lang="fr-FR" sz="4000" b="1" spc="50" dirty="0" err="1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Kubu</a:t>
            </a:r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-</a:t>
            </a:r>
            <a:endParaRPr lang="fr-FR" sz="4000" b="1" spc="50" dirty="0" smtClean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65973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115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2020-07-31T16:09:56Z</dcterms:created>
  <dcterms:modified xsi:type="dcterms:W3CDTF">2021-10-25T14:47:46Z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