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1" r:id="rId4"/>
    <p:sldId id="259" r:id="rId5"/>
    <p:sldId id="258" r:id="rId6"/>
    <p:sldId id="268" r:id="rId7"/>
    <p:sldId id="260" r:id="rId8"/>
    <p:sldId id="267" r:id="rId9"/>
    <p:sldId id="266" r:id="rId10"/>
    <p:sldId id="262" r:id="rId11"/>
    <p:sldId id="263" r:id="rId12"/>
    <p:sldId id="265" r:id="rId13"/>
    <p:sldId id="264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SN3LO3oo6y1NT+raoCLrQ==" hashData="H2UMBiywk/pmSIX4K4u1u4Lo6H3pHeP9AleLk/U+xtz/RA1KVvK83K0VHf7t2Zgbt99g+cseEslS3775kihtt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8B8D7-FFFD-4063-B8D3-2D10CB22AB80}" type="datetimeFigureOut">
              <a:rPr lang="fr-FR" smtClean="0"/>
              <a:t>15/10/2020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FC4205-5E11-45BB-838C-A0FCA956AF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360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146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39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738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6695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2273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1830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2167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3050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7107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8318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3598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5235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9458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71967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8804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DFC0C-C505-41BE-B5DD-F09B376BCBFD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0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263F-45C6-4975-A5E0-30AF95E19A9E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70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2A565-8418-44C0-9EAA-FDCA5651EE26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93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CDD77-ACA7-49B9-9979-275BE9BD6DB7}" type="datetime1">
              <a:rPr lang="fr-FR" smtClean="0"/>
              <a:t>15/10/2020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72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1835D-17C1-45D0-B77F-6F68A54E1CEC}" type="datetime1">
              <a:rPr lang="fr-FR" smtClean="0"/>
              <a:t>15/10/2020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199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9AD0E-0D23-41BE-92AD-F8AF131413E1}" type="datetime1">
              <a:rPr lang="fr-FR" smtClean="0"/>
              <a:t>15/10/2020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284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1F17-8F48-489B-8A35-019E04841E10}" type="datetime1">
              <a:rPr lang="fr-FR" smtClean="0"/>
              <a:t>15/10/2020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040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F567A-A79C-4DEB-8E33-896AD37C0E7A}" type="datetime1">
              <a:rPr lang="fr-FR" smtClean="0"/>
              <a:t>15/10/2020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61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4C5F3-4144-4C23-ABA9-FD98776624CB}" type="datetime1">
              <a:rPr lang="fr-FR" smtClean="0"/>
              <a:t>15/10/2020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273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09D6-5EB7-42A1-A0C2-33903572FCA8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1586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631CC-3629-4227-9B53-B6E87440E68C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077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9B5A2-FFCA-4538-BB58-4A49DD268287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695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4503" y="1127123"/>
            <a:ext cx="9663953" cy="46037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55031" y="4010477"/>
            <a:ext cx="1034289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</a:t>
            </a:r>
            <a:r>
              <a:rPr lang="fr-FR" sz="5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Cucuron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charme au rendez-vous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189602" y="1326794"/>
            <a:ext cx="1744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097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  <p:sndAc>
          <p:stSnd loop="1">
            <p:snd r:embed="rId3" name="Bonjour Provence ) Christian Vidal.wav"/>
          </p:stSnd>
        </p:sndAc>
      </p:transition>
    </mc:Choice>
    <mc:Fallback>
      <p:transition spd="slow" advTm="14000">
        <p:wedge/>
        <p:sndAc>
          <p:stSnd loop="1">
            <p:snd r:embed="rId3" name="Bonjour Provence ) Christian Vid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01847" y="1221864"/>
            <a:ext cx="964926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</a:t>
            </a:r>
            <a:r>
              <a:rPr lang="fr-F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est situé au pied du Mourre Nègre, le sommet le plus élevé du Grand Luberon. Un bel endroit que je vous laisse juger, à travers les photos </a:t>
            </a:r>
            <a:r>
              <a:rPr lang="fr-F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Un </a:t>
            </a:r>
            <a:r>
              <a:rPr lang="fr-F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 mes villages, coup de </a:t>
            </a:r>
            <a:r>
              <a:rPr lang="fr-FR" sz="2800" b="1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coeur</a:t>
            </a:r>
            <a:r>
              <a:rPr lang="fr-F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de la région du Luberon. Entouré de trois enceintes de remparts, le petit bourg conserve de beaux témoignages de son passé : deux portes fortifiées médiévales, avec fenêtres à meneaux... des tours, des chapelles, des demeures du 17 et 18e siècle  </a:t>
            </a:r>
          </a:p>
        </p:txBody>
      </p:sp>
    </p:spTree>
    <p:extLst>
      <p:ext uri="{BB962C8B-B14F-4D97-AF65-F5344CB8AC3E}">
        <p14:creationId xmlns:p14="http://schemas.microsoft.com/office/powerpoint/2010/main" val="15183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6" y="1139226"/>
            <a:ext cx="6104964" cy="45728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5103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59" y="1146260"/>
            <a:ext cx="6347012" cy="45526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263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6" y="1139227"/>
            <a:ext cx="6090940" cy="45623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761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5" y="1145370"/>
            <a:ext cx="6803340" cy="45427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9776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5" y="1128058"/>
            <a:ext cx="6871448" cy="4580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89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4" y="1132914"/>
            <a:ext cx="6118413" cy="45888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129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376" y="1132914"/>
            <a:ext cx="6078071" cy="4558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161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5625" y="1176337"/>
            <a:ext cx="6000750" cy="4505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69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1" y="1119094"/>
            <a:ext cx="6911788" cy="4607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4923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4" y="1129396"/>
            <a:ext cx="6911788" cy="46051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495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8" y="1102660"/>
            <a:ext cx="6882652" cy="45884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432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2" y="1150139"/>
            <a:ext cx="6871446" cy="4572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1219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503" y="1127123"/>
            <a:ext cx="9663953" cy="46037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55031" y="4010477"/>
            <a:ext cx="1034289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</a:t>
            </a:r>
            <a:r>
              <a:rPr lang="fr-FR" sz="5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Cucuron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charme au rendez-vous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95400" y="1326794"/>
            <a:ext cx="15327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266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196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2020-10-11T14:09:07Z</dcterms:created>
  <dcterms:modified xsi:type="dcterms:W3CDTF">2020-10-15T18:36:49Z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