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59" r:id="rId5"/>
    <p:sldId id="258" r:id="rId6"/>
    <p:sldId id="268" r:id="rId7"/>
    <p:sldId id="260" r:id="rId8"/>
    <p:sldId id="267" r:id="rId9"/>
    <p:sldId id="266" r:id="rId10"/>
    <p:sldId id="262" r:id="rId11"/>
    <p:sldId id="263" r:id="rId12"/>
    <p:sldId id="265" r:id="rId13"/>
    <p:sldId id="264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3lJj/laxrnOYrhKWf/wQ==" hashData="eocZ4EzmW9lYb/8IKuCLA3b1Jj+GQIF8nX+GyMNP4omSKMWfB9QcQ0y3HGrltYNZrXu1JfWNupLGDhmUjNXt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804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15/10/2020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15/10/2020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16052" y="1326794"/>
            <a:ext cx="169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Bonjour Provence ) Christian Vidal.wav"/>
          </p:stSnd>
        </p:sndAc>
      </p:transition>
    </mc:Choice>
    <mc:Fallback>
      <p:transition spd="slow" advTm="14000">
        <p:wedge/>
        <p:sndAc>
          <p:stSnd loop="1">
            <p:snd r:embed="rId3" name="Bonjour Provence ) Christian Vid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1847" y="1221864"/>
            <a:ext cx="96492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situé au pied du Mourre Nègre, le sommet le plus élevé du Grand Luberon. Un bel endroit que je vous laisse juger, à travers les photos </a:t>
            </a:r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mes villages, coup de </a:t>
            </a:r>
            <a:r>
              <a:rPr lang="fr-FR" sz="28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coeur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de la région du Luberon. Entouré de trois enceintes de remparts, le petit bourg conserve de beaux témoignages de son passé : deux portes fortifiées médiévales, avec fenêtres à meneaux... des tours, des chapelles, des demeures du 17 et 18e siècle  </a:t>
            </a: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441" y="1148084"/>
            <a:ext cx="7463118" cy="4561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3" y="1136500"/>
            <a:ext cx="6920753" cy="4584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27592"/>
            <a:ext cx="6947647" cy="4602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5112" y="1136021"/>
            <a:ext cx="7041776" cy="4585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362" y="1081255"/>
            <a:ext cx="6544235" cy="4695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224" y="1127189"/>
            <a:ext cx="6508376" cy="4572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5976"/>
            <a:ext cx="6858000" cy="4551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827" y="1140955"/>
            <a:ext cx="6907306" cy="4576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9753" y="1141850"/>
            <a:ext cx="6723530" cy="4580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824" y="1135380"/>
            <a:ext cx="6051176" cy="455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2" y="1150139"/>
            <a:ext cx="6871446" cy="457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95400" y="1326794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266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196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2020-10-11T14:09:07Z</dcterms:created>
  <dcterms:modified xsi:type="dcterms:W3CDTF">2020-10-15T18:08:27Z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