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1" r:id="rId4"/>
    <p:sldId id="259" r:id="rId5"/>
    <p:sldId id="258" r:id="rId6"/>
    <p:sldId id="268" r:id="rId7"/>
    <p:sldId id="260" r:id="rId8"/>
    <p:sldId id="267" r:id="rId9"/>
    <p:sldId id="266" r:id="rId10"/>
    <p:sldId id="262" r:id="rId11"/>
    <p:sldId id="263" r:id="rId12"/>
    <p:sldId id="265" r:id="rId13"/>
    <p:sldId id="264" r:id="rId14"/>
    <p:sldId id="269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y5icXXm04Hg20JhyZ8rQQ==" hashData="W7VGZvBurp6sDMcRjgDIGhzzQqIO/joDqEMZK6PSvQdrFTvDN0p7kZHLAzJScoXppA98mcGnaEZ66LNaEtsb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662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4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A8B8D7-FFFD-4063-B8D3-2D10CB22AB80}" type="datetimeFigureOut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FC4205-5E11-45BB-838C-A0FCA956AFC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3604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1460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396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738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6695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2273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183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2167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3050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71075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83183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3598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75235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458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1967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FC4205-5E11-45BB-838C-A0FCA956AFC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804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DFC0C-C505-41BE-B5DD-F09B376BCBFD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1061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03263F-45C6-4975-A5E0-30AF95E19A9E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707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2A565-8418-44C0-9EAA-FDCA5651EE26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9933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CDD77-ACA7-49B9-9979-275BE9BD6DB7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6728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1835D-17C1-45D0-B77F-6F68A54E1CEC}" type="datetime1">
              <a:rPr lang="fr-FR" smtClean="0"/>
              <a:t>15/10/2020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1995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C9AD0E-0D23-41BE-92AD-F8AF131413E1}" type="datetime1">
              <a:rPr lang="fr-FR" smtClean="0"/>
              <a:t>15/10/2020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284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0F1F17-8F48-489B-8A35-019E04841E10}" type="datetime1">
              <a:rPr lang="fr-FR" smtClean="0"/>
              <a:t>15/10/2020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3040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F567A-A79C-4DEB-8E33-896AD37C0E7A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61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A4C5F3-4144-4C23-ABA9-FD98776624CB}" type="datetime1">
              <a:rPr lang="fr-FR" smtClean="0"/>
              <a:t>15/10/2020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273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C509D6-5EB7-42A1-A0C2-33903572FCA8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1586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631CC-3629-4227-9B53-B6E87440E68C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0077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9000">
              <a:schemeClr val="accent4">
                <a:lumMod val="67000"/>
              </a:schemeClr>
            </a:gs>
            <a:gs pos="48000">
              <a:schemeClr val="accent4">
                <a:lumMod val="97000"/>
                <a:lumOff val="3000"/>
              </a:schemeClr>
            </a:gs>
            <a:gs pos="100000">
              <a:schemeClr val="accent4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99B5A2-FFCA-4538-BB58-4A49DD268287}" type="datetime1">
              <a:rPr lang="fr-FR" smtClean="0"/>
              <a:t>15/10/2020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37E9B-EDD6-4990-A3C9-D1540ED126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9695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08036" y="1326794"/>
            <a:ext cx="1707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N°2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097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  <p:sndAc>
          <p:stSnd loop="1">
            <p:snd r:embed="rId3" name="Bonjour Provence ) Christian Vidal.wav"/>
          </p:stSnd>
        </p:sndAc>
      </p:transition>
    </mc:Choice>
    <mc:Fallback>
      <p:transition spd="slow" advTm="14000">
        <p:wedge/>
        <p:sndAc>
          <p:stSnd loop="1">
            <p:snd r:embed="rId3" name="Bonjour Provence ) Christian Vid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01847" y="1221864"/>
            <a:ext cx="964926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Il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est situé au pied du Mourre Nègre, le sommet le plus élevé du Grand Luberon. Un bel endroit que je vous laisse juger, à travers les photos </a:t>
            </a:r>
            <a:r>
              <a:rPr lang="fr-FR" sz="28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de mes villages, coup de </a:t>
            </a:r>
            <a:r>
              <a:rPr lang="fr-FR" sz="28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coeur</a:t>
            </a:r>
            <a:r>
              <a:rPr lang="fr-FR" sz="28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de la région du Luberon. Entouré de trois enceintes de remparts, le petit bourg conserve de beaux témoignages de son passé : deux portes fortifiées médiévales, avec fenêtres à meneaux... des tours, des chapelles, des demeures du 17 et 18e siècle  </a:t>
            </a:r>
          </a:p>
        </p:txBody>
      </p:sp>
    </p:spTree>
    <p:extLst>
      <p:ext uri="{BB962C8B-B14F-4D97-AF65-F5344CB8AC3E}">
        <p14:creationId xmlns:p14="http://schemas.microsoft.com/office/powerpoint/2010/main" val="151838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47051"/>
            <a:ext cx="6911789" cy="458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5103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5112" y="1092010"/>
            <a:ext cx="7041776" cy="46739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32632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09774"/>
            <a:ext cx="7001435" cy="4638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7613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6103" y="1136500"/>
            <a:ext cx="6920753" cy="4584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9776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26615" y="1176590"/>
            <a:ext cx="6799729" cy="45048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089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1153" y="1159753"/>
            <a:ext cx="7189694" cy="45384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9129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1118683"/>
            <a:ext cx="6974541" cy="46206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161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86983"/>
            <a:ext cx="6831106" cy="4525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69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4941" y="1150799"/>
            <a:ext cx="7073154" cy="4562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5492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63226"/>
            <a:ext cx="6840071" cy="45315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94950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6786" y="1189952"/>
            <a:ext cx="6759388" cy="44780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4325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49072" y="1150139"/>
            <a:ext cx="6871446" cy="4572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1219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5394" y="653142"/>
            <a:ext cx="10842172" cy="5538651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4">
                    <a:lumMod val="75000"/>
                  </a:schemeClr>
                </a:gs>
                <a:gs pos="90000">
                  <a:srgbClr val="FFC000"/>
                </a:gs>
                <a:gs pos="100000">
                  <a:schemeClr val="accent4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295400" y="6207396"/>
            <a:ext cx="2743200" cy="365125"/>
          </a:xfrm>
        </p:spPr>
        <p:txBody>
          <a:bodyPr/>
          <a:lstStyle/>
          <a:p>
            <a:fld id="{CDD89675-AA0D-41E6-B9B7-6E51FE7FCAAC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15/10/2020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572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4503" y="1127123"/>
            <a:ext cx="9663953" cy="460375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49343" y="6225720"/>
            <a:ext cx="2743200" cy="365125"/>
          </a:xfrm>
        </p:spPr>
        <p:txBody>
          <a:bodyPr/>
          <a:lstStyle/>
          <a:p>
            <a:fld id="{89B37E9B-EDD6-4990-A3C9-D1540ED126F4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031" y="4010477"/>
            <a:ext cx="10342896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</a:t>
            </a:r>
            <a:r>
              <a:rPr lang="fr-FR" sz="5400" b="1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Cucuron</a:t>
            </a:r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54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 charme au rendez-vous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95400" y="1326794"/>
            <a:ext cx="1532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N°1</a:t>
            </a:r>
            <a:endParaRPr lang="fr-FR" sz="5400" b="1" cap="none" spc="50" dirty="0">
              <a:ln w="0">
                <a:solidFill>
                  <a:schemeClr val="accent6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3266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196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2020-10-11T14:09:07Z</dcterms:created>
  <dcterms:modified xsi:type="dcterms:W3CDTF">2020-10-15T18:01:41Z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