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59" r:id="rId5"/>
    <p:sldId id="258" r:id="rId6"/>
    <p:sldId id="268" r:id="rId7"/>
    <p:sldId id="260" r:id="rId8"/>
    <p:sldId id="267" r:id="rId9"/>
    <p:sldId id="266" r:id="rId10"/>
    <p:sldId id="262" r:id="rId11"/>
    <p:sldId id="263" r:id="rId12"/>
    <p:sldId id="265" r:id="rId13"/>
    <p:sldId id="264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tymfqPSGxeGBfavcFKH7Q==" hashData="kNk5VLjsMMpYNrCKBki/tBautD1ngafxs5UwiOknWxyoXYKVSnuN/HKSKSYe/aL+qvfeCNUy6RPCufb6vrWN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804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15/10/2020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15/10/2020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95400" y="1326794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Bonjour Provence ) Christian Vidal.wav"/>
          </p:stSnd>
        </p:sndAc>
      </p:transition>
    </mc:Choice>
    <mc:Fallback>
      <p:transition spd="slow" advTm="14000">
        <p:wedge/>
        <p:sndAc>
          <p:stSnd loop="1">
            <p:snd r:embed="rId3" name="Bonjour Provence ) Christian Vid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1847" y="1221864"/>
            <a:ext cx="964926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situé au pied du Mourre Nègre, le sommet le plus élevé du Grand Luberon. Un bel endroit que je vous laisse juger, à travers les photos </a:t>
            </a:r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mes villages, coup de </a:t>
            </a:r>
            <a:r>
              <a:rPr lang="fr-FR" sz="28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coeur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de la région du Luberon. Entouré de trois enceintes de remparts, le petit bourg conserve de beaux témoignages de son passé : deux portes fortifiées médiévales, avec fenêtres à meneaux... des tours, des chapelles, des demeures du 17 et 18e siècle  </a:t>
            </a:r>
            <a:endParaRPr lang="fr-FR" sz="2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154881"/>
            <a:ext cx="6826624" cy="4548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7535" y="1143067"/>
            <a:ext cx="7256929" cy="4571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4901"/>
            <a:ext cx="6884895" cy="4569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18683"/>
            <a:ext cx="6974541" cy="4620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2827" y="1140955"/>
            <a:ext cx="6907306" cy="4576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1347"/>
            <a:ext cx="6898341" cy="4570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382" y="1130687"/>
            <a:ext cx="6925235" cy="4596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8229" y="1148782"/>
            <a:ext cx="7355541" cy="4560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105399"/>
            <a:ext cx="7001435" cy="4647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9165"/>
            <a:ext cx="6817659" cy="4516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143426"/>
            <a:ext cx="7180729" cy="4559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2" y="1150139"/>
            <a:ext cx="6871446" cy="457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95400" y="1326794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266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196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2020-10-11T14:09:07Z</dcterms:created>
  <dcterms:modified xsi:type="dcterms:W3CDTF">2020-10-15T17:52:37Z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