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j/YxXkZthEnYjrfoY/S5A==" hashData="R3PlozKOBn18uwzb/IKMhSGdVjbXQ5i2sfixm5zPdSMPn55WH+Z3kFGDOWQYCHmpjWl6IESTkgqT6vtZT28+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6373"/>
            <a:ext cx="6898343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38455"/>
            <a:ext cx="6884895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50401"/>
            <a:ext cx="6891546" cy="4591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83251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83252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38456"/>
            <a:ext cx="6898341" cy="4596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55057"/>
            <a:ext cx="6979024" cy="4562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143000"/>
            <a:ext cx="7207624" cy="4594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2020-08-13T14:35:30Z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