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mwKtF3LgobyPyZY/3mkZw==" hashData="2PUtLQmx65tMpN+HwZtlp4Kc17C8uvDJCYM0mgP6cHQkPcdHbwAWfRgZDKfX2ZkQ4l0ZFsbGnF3iE5t3B+vV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61535" y="1163619"/>
            <a:ext cx="74590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Barrage de </a:t>
            </a:r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Grand’maison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1" y="1163871"/>
            <a:ext cx="7100046" cy="4570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68537"/>
            <a:ext cx="6952131" cy="4571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128" y="1160312"/>
            <a:ext cx="7382437" cy="4567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5332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7414"/>
            <a:ext cx="6898342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374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5332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156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2020-07-31T16:09:56Z</dcterms:created>
  <dcterms:modified xsi:type="dcterms:W3CDTF">2020-08-13T14:28:12Z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