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F25ZRVz+IzFMbla4gYYbw==" hashData="+Lir+Ejl6kMs4kq18nzX1mY3XR+FgdagWCHIbLp9Qp9DIVosUzv+mynKyjSXqZ/r+6KXcg4mwmwLYnYqJVTe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12/08/2020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12/08/2020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12/08/2020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12/08/2020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8" b="10135"/>
          <a:stretch/>
        </p:blipFill>
        <p:spPr>
          <a:xfrm>
            <a:off x="1116107" y="1147201"/>
            <a:ext cx="9991164" cy="45677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4018" y="1268457"/>
            <a:ext cx="73741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Vanoise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-en-Vanoise est une commune française située dans le département de la Savoie, en région Auvergne-Rhône-Alpes. La commune compte sur son territoire la station de sports d'hiver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qui fait partie des stations-villages de La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de son grand domaine skiable Grande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63619"/>
            <a:ext cx="6844183" cy="4551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9" y="1169894"/>
            <a:ext cx="7207624" cy="45408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83341"/>
            <a:ext cx="6817523" cy="4542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446"/>
            <a:ext cx="6871338" cy="45780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3271" y="1154766"/>
            <a:ext cx="8175812" cy="4598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62811"/>
            <a:ext cx="6844554" cy="4565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953" y="1149723"/>
            <a:ext cx="8139953" cy="45787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100" y="1138938"/>
            <a:ext cx="7097799" cy="45801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9905" y="1154487"/>
            <a:ext cx="6992190" cy="4549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165961"/>
            <a:ext cx="6858000" cy="45678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63916"/>
            <a:ext cx="6831106" cy="4554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694" y="1143000"/>
            <a:ext cx="6145306" cy="4608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895" y="1142802"/>
            <a:ext cx="9992210" cy="457239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8932" y="3749958"/>
            <a:ext cx="737413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Vanoise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153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2020-07-31T16:09:56Z</dcterms:created>
  <dcterms:modified xsi:type="dcterms:W3CDTF">2020-08-12T18:54:21Z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