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sHJK9aOB8oW7y5bLIg9g==" hashData="x0yBHuQxn7dMTD08QcmbT/S4UhBpUBzb5JnmpOja1T1L9h/GOy0vrxE2HC6TRSUcSqxKuZgU+Meji9/o73tA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8" y="1145329"/>
            <a:ext cx="6763871" cy="4582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4292"/>
            <a:ext cx="6817658" cy="4542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4292"/>
            <a:ext cx="6817658" cy="4542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672" y="1156374"/>
            <a:ext cx="6862399" cy="4572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6373"/>
            <a:ext cx="6898343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5334"/>
            <a:ext cx="6831106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8456"/>
            <a:ext cx="6898341" cy="4596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65334"/>
            <a:ext cx="6898342" cy="4596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74292"/>
            <a:ext cx="6831106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2020-08-12T18:43:41Z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