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ZmmLrp2IjJR/YnrOtm7sw==" hashData="G30G7klcG72yajbARFQHq/84EJFhVd884h4m/l7GoBAXDJSlZAUWMSrw6JIuW2G/I/yiemQPoXyDJ/tdbBp/o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12/08/2020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12/08/2020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12/08/2020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12/08/2020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4">
                <a:lumMod val="50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8" b="10135"/>
          <a:stretch/>
        </p:blipFill>
        <p:spPr>
          <a:xfrm>
            <a:off x="1116107" y="1147201"/>
            <a:ext cx="9991164" cy="45677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404018" y="1268457"/>
            <a:ext cx="737413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Champagnie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-en-Vanoise :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Parc de la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Vanoise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N°4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♫♪♫.wav"/>
          </p:stSnd>
        </p:sndAc>
      </p:transition>
    </mc:Choice>
    <mc:Fallback>
      <p:transition spd="slow" advTm="16000">
        <p:fad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92161" y="897217"/>
            <a:ext cx="1019749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Champagny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-en-Vanoise est une commune française située dans le département de la Savoie, en région Auvergne-Rhône-Alpes. La commune compte sur son territoire la station de sports d'hiver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Champagny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qui fait partie des stations-villages de La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Plagne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de son grand domaine skiable Grande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Plagne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412" y="1163619"/>
            <a:ext cx="6844183" cy="45513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4528" y="1139749"/>
            <a:ext cx="5580531" cy="45969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65334"/>
            <a:ext cx="6858000" cy="45691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0" y="1165333"/>
            <a:ext cx="6844553" cy="4560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47414"/>
            <a:ext cx="6898342" cy="45960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4348" y="656302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4855" y="1174292"/>
            <a:ext cx="6815322" cy="45407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56374"/>
            <a:ext cx="6844553" cy="4560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83252"/>
            <a:ext cx="6831105" cy="45512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74292"/>
            <a:ext cx="6844552" cy="4560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60257"/>
            <a:ext cx="6925236" cy="45879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8" y="1151347"/>
            <a:ext cx="6925237" cy="45879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74292"/>
            <a:ext cx="6844552" cy="4560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9895" y="1142802"/>
            <a:ext cx="9992210" cy="457239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08932" y="3749958"/>
            <a:ext cx="7374134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Champagnie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-en-Vanoise :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Parc de la Vanoise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153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2020-07-31T16:09:56Z</dcterms:created>
  <dcterms:modified xsi:type="dcterms:W3CDTF">2020-08-12T18:29:21Z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