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hyAVpeKIk5yzsfixs2NWw==" hashData="uhuH/yCmQbobKAjQBRdMrhz1kobmOJn6pJ6euP2qj5frTz8SkeX4sqQViJaw7x+JzN4eWUOjvPuMdtwb5y3J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11/08/2020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11/08/2020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11/08/2020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11/08/2020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8" b="10135"/>
          <a:stretch/>
        </p:blipFill>
        <p:spPr>
          <a:xfrm>
            <a:off x="1116107" y="1147201"/>
            <a:ext cx="9991164" cy="4567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4018" y="1268457"/>
            <a:ext cx="73741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Vanoise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-en-Vanoise est une commune française située dans le département de la Savoie, en région Auvergne-Rhône-Alpes. La commune compte sur son territoire la station de sports d'hiver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qui fait partie des stations-villages de 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de son grand domaine skiable Grande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3619"/>
            <a:ext cx="6844183" cy="4551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5332"/>
            <a:ext cx="6884896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94" y="1163753"/>
            <a:ext cx="7032812" cy="4580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3000"/>
            <a:ext cx="6891521" cy="4591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94" y="1143000"/>
            <a:ext cx="7091838" cy="4583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46048"/>
            <a:ext cx="6804212" cy="4626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159360"/>
            <a:ext cx="7005919" cy="4553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38456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9" y="1156447"/>
            <a:ext cx="6844442" cy="4560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56447"/>
            <a:ext cx="6857890" cy="4569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56373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374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895" y="1142802"/>
            <a:ext cx="9992210" cy="457239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8932" y="3749958"/>
            <a:ext cx="73741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2020-07-31T16:09:56Z</dcterms:created>
  <dcterms:modified xsi:type="dcterms:W3CDTF">2020-08-11T18:55:59Z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