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HAoivV3mXLeJCZBG+yUIg==" hashData="PHDJUtxhdULvgJgRi+7R8VzydsTd0ZCqoWLFlV0RiO5a1jsiGA+6GZo2D+KrqlNMtpdTK8JIaZ45/kcN+kawo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11/08/2020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11/08/2020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11/08/2020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11/08/2020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11/08/2020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4">
                <a:lumMod val="50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11/08/2020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8" b="10135"/>
          <a:stretch/>
        </p:blipFill>
        <p:spPr>
          <a:xfrm>
            <a:off x="1116107" y="1147201"/>
            <a:ext cx="9991164" cy="45677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404018" y="1268457"/>
            <a:ext cx="737413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Champagnie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-en-Vanoise 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Parc de la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Vanoise N°2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♫♪♫.wav"/>
          </p:stSnd>
        </p:sndAc>
      </p:transition>
    </mc:Choice>
    <mc:Fallback>
      <p:transition spd="slow" advTm="16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92161" y="897217"/>
            <a:ext cx="1019749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Champagny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-en-Vanoise est une commune française située dans le département de la Savoie, en région Auvergne-Rhône-Alpes. La commune compte sur son territoire la station de sports d'hiver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Champagny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qui fait partie des stations-villages de La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Plagne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de son grand domaine skiable Grande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Plagne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9412" y="1163619"/>
            <a:ext cx="6844183" cy="45513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1153" y="1169894"/>
            <a:ext cx="7124700" cy="45598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69894"/>
            <a:ext cx="6890241" cy="45561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5" y="1174292"/>
            <a:ext cx="6804212" cy="4533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56446"/>
            <a:ext cx="6884786" cy="45869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74292"/>
            <a:ext cx="6858000" cy="456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2518" y="1165334"/>
            <a:ext cx="6831106" cy="45512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47414"/>
            <a:ext cx="6871448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4488" y="1169894"/>
            <a:ext cx="6862289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156373"/>
            <a:ext cx="6858001" cy="456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47414"/>
            <a:ext cx="6871448" cy="4578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6647" y="1169893"/>
            <a:ext cx="6643348" cy="45423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11/08/2020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895" y="1142802"/>
            <a:ext cx="9992210" cy="457239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08932" y="3749958"/>
            <a:ext cx="7374134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Champagnie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-en-Vanoise :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Parc de la Vanoise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153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2020-07-31T16:09:56Z</dcterms:created>
  <dcterms:modified xsi:type="dcterms:W3CDTF">2020-08-11T18:49:08Z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