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vx0QjLslxSKrG+vbrIENA==" hashData="aEBQQrFo6XlxJbL0gb+99/ZAhvOqi4cz1xkuSnnxVdOn4i0wOi/rY7NLfZGLQ/fLlrdo9UCXpdZs7q+AG+Bj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11/08/2020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11/08/2020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11/08/2020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11/08/2020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4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8" b="10135"/>
          <a:stretch/>
        </p:blipFill>
        <p:spPr>
          <a:xfrm>
            <a:off x="1116107" y="1147201"/>
            <a:ext cx="9991164" cy="45677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04018" y="1268457"/>
            <a:ext cx="73741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Vanoise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-en-Vanoise est une commune française située dans le département de la Savoie, en région Auvergne-Rhône-Alpes. La commune compte sur son territoire la station de sports d'hiver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qui fait partie des stations-villages de La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de son grand domaine skiable Grande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63619"/>
            <a:ext cx="6844183" cy="4551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74825"/>
            <a:ext cx="6804211" cy="45503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38456"/>
            <a:ext cx="6871447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83252"/>
            <a:ext cx="6804211" cy="4533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83252"/>
            <a:ext cx="6831105" cy="4551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4" y="1183251"/>
            <a:ext cx="6790765" cy="4524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56373"/>
            <a:ext cx="6858001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012" y="1160706"/>
            <a:ext cx="6306670" cy="4572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5334"/>
            <a:ext cx="6871448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4" y="1138455"/>
            <a:ext cx="6858001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176797"/>
            <a:ext cx="7005918" cy="45363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152" y="1168717"/>
            <a:ext cx="7140389" cy="45519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895" y="1142802"/>
            <a:ext cx="9992210" cy="457239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08932" y="3749958"/>
            <a:ext cx="737413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Vanoise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152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2020-07-31T16:09:56Z</dcterms:created>
  <dcterms:modified xsi:type="dcterms:W3CDTF">2020-08-11T18:40:35Z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