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4TRxRiPRPOPi0IYPVFDZQ==" hashData="T8xG5LP6FoUX95tBBC6qNGlmY1zsSSe4jMWCx6D69VLMz5zULyuV3klaXOghZpr330YAqcJP+cZjrEJ+B5p8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5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161" y="1169894"/>
            <a:ext cx="9807678" cy="45451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77281" y="1268457"/>
            <a:ext cx="60276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vélo à Paris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081087"/>
            <a:ext cx="9525000" cy="469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282" y="1164149"/>
            <a:ext cx="9238130" cy="4554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999" y="1156447"/>
            <a:ext cx="9758839" cy="4567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2" y="1154899"/>
            <a:ext cx="8068235" cy="4568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88" y="1157401"/>
            <a:ext cx="9291918" cy="4567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070" y="1166358"/>
            <a:ext cx="9265023" cy="4567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143961"/>
            <a:ext cx="7153835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634" y="1170546"/>
            <a:ext cx="7853083" cy="4569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70" b="20199"/>
          <a:stretch/>
        </p:blipFill>
        <p:spPr>
          <a:xfrm>
            <a:off x="2237060" y="1137722"/>
            <a:ext cx="7717880" cy="4582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6129"/>
            <a:ext cx="6871448" cy="4576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9" y="1169894"/>
            <a:ext cx="8095130" cy="455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" b="10227"/>
          <a:stretch/>
        </p:blipFill>
        <p:spPr>
          <a:xfrm>
            <a:off x="2714500" y="1152694"/>
            <a:ext cx="6762999" cy="4552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656" y="1156448"/>
            <a:ext cx="8751294" cy="455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4348" y="556100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54995"/>
            <a:ext cx="9803218" cy="45480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82195" y="3749958"/>
            <a:ext cx="60276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vélo à Paris 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2020-07-31T16:09:56Z</dcterms:created>
  <dcterms:modified xsi:type="dcterms:W3CDTF">2020-08-02T15:16:17Z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