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9" r:id="rId3"/>
    <p:sldId id="257" r:id="rId4"/>
    <p:sldId id="256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/hK+gqsp/q2F9c24r+U4A==" hashData="bn2ECQMxdqB8QLQT7X7xl+KfByd7Y0kDLA+jZg3IWJa+/VyUtO8E/SyF5uDUtvkgRPfxCLxU7qsDXtWQNoDH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5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1143000"/>
            <a:ext cx="9910482" cy="4554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33864" y="1268457"/>
            <a:ext cx="71144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</a:t>
            </a:r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vélo à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Bordeau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174 musique douce.wav"/>
          </p:stSnd>
        </p:sndAc>
      </p:transition>
    </mc:Choice>
    <mc:Fallback>
      <p:transition spd="slow" advTm="16000">
        <p:fade/>
        <p:sndAc>
          <p:stSnd loop="1">
            <p:snd r:embed="rId3" name="174 musique dou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5986"/>
            <a:ext cx="6884896" cy="4587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2" b="19013"/>
          <a:stretch/>
        </p:blipFill>
        <p:spPr>
          <a:xfrm>
            <a:off x="2341884" y="1142334"/>
            <a:ext cx="7508232" cy="4573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94" b="5237"/>
          <a:stretch/>
        </p:blipFill>
        <p:spPr>
          <a:xfrm>
            <a:off x="2505635" y="1155499"/>
            <a:ext cx="7180729" cy="4547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t="5498" r="117" b="5294"/>
          <a:stretch/>
        </p:blipFill>
        <p:spPr>
          <a:xfrm>
            <a:off x="2281373" y="1169894"/>
            <a:ext cx="7615661" cy="4531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5492"/>
            <a:ext cx="6844553" cy="45598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4635" y="1161419"/>
            <a:ext cx="7893424" cy="4563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93140" y="1156475"/>
            <a:ext cx="7395883" cy="454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55" r="12652" b="1"/>
          <a:stretch/>
        </p:blipFill>
        <p:spPr>
          <a:xfrm>
            <a:off x="1113865" y="1134830"/>
            <a:ext cx="9964270" cy="4588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1" y="1141925"/>
            <a:ext cx="6131859" cy="4601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3" y="1154953"/>
            <a:ext cx="6871447" cy="4580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603" y="1148463"/>
            <a:ext cx="8114794" cy="4561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2" y="1183341"/>
            <a:ext cx="6037730" cy="4528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625" y="1153241"/>
            <a:ext cx="7469281" cy="4585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4348" y="556100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570" y="1051743"/>
            <a:ext cx="9906859" cy="4554107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38778" y="3749958"/>
            <a:ext cx="71144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</a:t>
            </a:r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vélo à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Bordeau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99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2020-07-31T16:09:56Z</dcterms:created>
  <dcterms:modified xsi:type="dcterms:W3CDTF">2020-08-02T16:49:59Z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