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kccR95bA49iZhHvk80pcQ==" hashData="2S8LdGOzX4wNul7V9/byvTmV0MgKmYVHPG0hSUEnP/DpXvYwD4EhyLoveeLBzjXwq97R/n0WBqoyt8gk56CAL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Vanoise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74292"/>
            <a:ext cx="6817658" cy="45422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47649" y="1174292"/>
            <a:ext cx="80473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Col de la Croix de Fer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47414"/>
            <a:ext cx="6858000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59360"/>
            <a:ext cx="7019365" cy="4562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74292"/>
            <a:ext cx="6858000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3" y="1148434"/>
            <a:ext cx="7207624" cy="4549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6373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6374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38455"/>
            <a:ext cx="6884895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161" y="1127591"/>
            <a:ext cx="9807678" cy="4572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160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2020-07-31T16:09:56Z</dcterms:created>
  <dcterms:modified xsi:type="dcterms:W3CDTF">2020-08-13T14:45:30Z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